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63" r:id="rId4"/>
    <p:sldId id="266" r:id="rId5"/>
    <p:sldId id="270" r:id="rId6"/>
    <p:sldId id="271" r:id="rId7"/>
    <p:sldId id="272" r:id="rId8"/>
    <p:sldId id="273" r:id="rId9"/>
    <p:sldId id="274" r:id="rId10"/>
    <p:sldId id="269" r:id="rId11"/>
    <p:sldId id="267" r:id="rId12"/>
    <p:sldId id="258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7F21F-9108-4D2B-860D-4D30EE2C729E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ED6BA-DB85-4BF3-B6CF-26824E136A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7340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142A-67FA-4A5A-AEC3-27124719DA3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19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480B3-7A2A-40E7-ABE6-0698513FD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C930B64-8465-46C4-A8AA-C747E4F26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874B60-E3CF-4CE9-AE3B-685CCB83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63F583-33CF-4226-9E95-EFDF22FA2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1CD58C-454D-4BEC-B791-467EE0A9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06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3C3B2-3FD3-4A39-AF81-B461D30F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AB1533C-C15C-4EE1-9695-0CB6385D7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8D2657-A993-4E1C-9C08-3C238C0B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4A5EC7-A562-4E06-ABD1-57E6B5CB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CBC42-BDE6-4A4E-BBC0-5C6A2B4F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377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E224B6-8405-417F-B5C9-0975CEA0B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333E11-E2E5-4EA6-B394-12FCF2A0D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2C562F-123C-4849-9BB2-8F4D1B851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C5C4CF-F5E7-4623-B5AE-68DAE8FB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8662D8-6E73-4D38-A92D-94CA416A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804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529A4-F639-4B22-9487-2777BF72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3246499-3AC3-4D9D-8516-D53C43641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3D254A-83A7-4C84-8492-9A9447B0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E062FC-F036-4468-9943-DC8F6C14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E2313F-F313-4039-BD4D-0E0F533B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824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9C144-495D-403A-AE25-FC904043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2B6744-3408-43AB-AE2F-6B89B6351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6C65D2-FC0A-42D5-B199-006A434D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68CC36-8A29-4F70-BA59-0E4E10E5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813185-7638-409C-9FF8-435A1127A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402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C13F2-6016-41E8-9503-32D54A5F8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B323A-C144-4429-957F-E03708693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DAA4D22-244C-4155-AEF9-122E2F72D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C4347A-B734-443F-8D2E-9247EAD6D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D158EC-F4DE-49E6-A6ED-5281EC88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0E888B-276D-4566-B58A-9DC954610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24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E11D82-4A34-41AD-BEF8-F38887D42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C44E52-399F-487F-A548-7AC7E4594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D0AAC7B-12E6-4421-84FD-9DEE39379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BA4C37C-B637-4545-895D-E05066A4C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4C81810-8D52-43B5-B1DD-068800849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4B41AF8-B103-4B84-9A4A-CA689A9B3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05F9B8F-887D-41F4-BA6A-A1A4A0B95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A555EB8-104E-44FB-AA32-0E567C1F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554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74EE2-B509-46C2-A51C-02BA9EC0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42A6816-B63F-427C-8881-8AC34051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F75259-1A3B-4995-A222-87CFE5F5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C401D72-C284-475A-8C2E-17786B65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182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36D4BE-F091-4D88-9B79-3B3AADA0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4C01E44-8FBA-4DB6-9E20-30D60797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AABD1F-059E-458F-A8E2-4E1094EB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964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14237D-D0A6-4D76-8049-5BF7E6C2F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CCCA1D-4EB2-4700-8C64-09C98BF31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BEE69E-578B-4622-A8AF-50D887123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050789F-EB2B-4A42-B689-41100377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559B03-9E1A-487C-AA52-271432EBD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061A07-0626-4725-BD2A-129FF888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819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0142E-E859-4C0C-AE94-0666A3221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7E2B622-4DAB-4828-A370-A17C68BAB7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018B91-B596-4844-A97E-579CB8227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DDC017-B0CD-45AB-8B1A-4F1C96E15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BFD63C-D7DC-4975-9727-FFBD220EE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5CC497-3170-4411-9D06-451F6EDC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8700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E77CE4-B277-48B0-9915-10638366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E06ABA-8AFF-47FA-8172-044542C76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28967F-977A-44F8-B109-E000EC2BB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D50E4-FB9C-446C-9904-0A3B104A3604}" type="datetimeFigureOut">
              <a:rPr lang="es-ES" smtClean="0"/>
              <a:t>01/06/2021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A447E9-2822-4FB8-A15B-2510942C4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EF0A6A-BE22-464E-8F8B-C0359B78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26E2D-006F-46D2-809E-81CBF93C8D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7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2.wdp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microsoft.com/office/2007/relationships/hdphoto" Target="../media/hdphoto14.wdp"/><Relationship Id="rId2" Type="http://schemas.openxmlformats.org/officeDocument/2006/relationships/image" Target="../media/image22.png"/><Relationship Id="rId16" Type="http://schemas.openxmlformats.org/officeDocument/2006/relationships/image" Target="../media/image20.png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microsoft.com/office/2007/relationships/hdphoto" Target="../media/hdphoto11.wdp"/><Relationship Id="rId5" Type="http://schemas.openxmlformats.org/officeDocument/2006/relationships/image" Target="../media/image21.jpg"/><Relationship Id="rId15" Type="http://schemas.microsoft.com/office/2007/relationships/hdphoto" Target="../media/hdphoto13.wdp"/><Relationship Id="rId10" Type="http://schemas.openxmlformats.org/officeDocument/2006/relationships/image" Target="../media/image16.png"/><Relationship Id="rId19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microsoft.com/office/2007/relationships/hdphoto" Target="../media/hdphoto10.wdp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1.wdp"/><Relationship Id="rId18" Type="http://schemas.microsoft.com/office/2007/relationships/hdphoto" Target="../media/hdphoto13.wdp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22.png"/><Relationship Id="rId16" Type="http://schemas.microsoft.com/office/2007/relationships/hdphoto" Target="../media/hdphoto12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microsoft.com/office/2007/relationships/hdphoto" Target="../media/hdphoto10.wdp"/><Relationship Id="rId5" Type="http://schemas.openxmlformats.org/officeDocument/2006/relationships/image" Target="../media/image21.jpg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microsoft.com/office/2007/relationships/hdphoto" Target="../media/hdphoto9.wdp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g"/><Relationship Id="rId18" Type="http://schemas.openxmlformats.org/officeDocument/2006/relationships/image" Target="../media/image47.jp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jpg"/><Relationship Id="rId2" Type="http://schemas.openxmlformats.org/officeDocument/2006/relationships/image" Target="../media/image31.jp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34.jp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microsoft.com/office/2007/relationships/hdphoto" Target="../media/hdphoto5.wdp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png"/><Relationship Id="rId17" Type="http://schemas.microsoft.com/office/2007/relationships/hdphoto" Target="../media/hdphoto7.wdp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7.png"/><Relationship Id="rId19" Type="http://schemas.microsoft.com/office/2007/relationships/hdphoto" Target="../media/hdphoto8.wdp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microsoft.com/office/2007/relationships/hdphoto" Target="../media/hdphoto14.wdp"/><Relationship Id="rId3" Type="http://schemas.microsoft.com/office/2007/relationships/hdphoto" Target="../media/hdphoto1.wdp"/><Relationship Id="rId7" Type="http://schemas.microsoft.com/office/2007/relationships/hdphoto" Target="../media/hdphoto9.wdp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11.wdp"/><Relationship Id="rId5" Type="http://schemas.openxmlformats.org/officeDocument/2006/relationships/image" Target="../media/image13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12.jpg"/><Relationship Id="rId9" Type="http://schemas.microsoft.com/office/2007/relationships/hdphoto" Target="../media/hdphoto10.wdp"/><Relationship Id="rId14" Type="http://schemas.microsoft.com/office/2007/relationships/hdphoto" Target="../media/hdphoto1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microsoft.com/office/2007/relationships/hdphoto" Target="../media/hdphoto14.wdp"/><Relationship Id="rId3" Type="http://schemas.microsoft.com/office/2007/relationships/hdphoto" Target="../media/hdphoto1.wdp"/><Relationship Id="rId7" Type="http://schemas.openxmlformats.org/officeDocument/2006/relationships/image" Target="../media/image12.jpg"/><Relationship Id="rId12" Type="http://schemas.microsoft.com/office/2007/relationships/hdphoto" Target="../media/hdphoto11.wdp"/><Relationship Id="rId17" Type="http://schemas.openxmlformats.org/officeDocument/2006/relationships/image" Target="../media/image20.png"/><Relationship Id="rId2" Type="http://schemas.openxmlformats.org/officeDocument/2006/relationships/image" Target="../media/image2.png"/><Relationship Id="rId16" Type="http://schemas.microsoft.com/office/2007/relationships/hdphoto" Target="../media/hdphoto13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6.png"/><Relationship Id="rId5" Type="http://schemas.openxmlformats.org/officeDocument/2006/relationships/image" Target="../media/image17.png"/><Relationship Id="rId15" Type="http://schemas.openxmlformats.org/officeDocument/2006/relationships/image" Target="../media/image19.png"/><Relationship Id="rId10" Type="http://schemas.microsoft.com/office/2007/relationships/hdphoto" Target="../media/hdphoto10.wdp"/><Relationship Id="rId19" Type="http://schemas.openxmlformats.org/officeDocument/2006/relationships/image" Target="../media/image14.png"/><Relationship Id="rId4" Type="http://schemas.openxmlformats.org/officeDocument/2006/relationships/image" Target="../media/image21.jpg"/><Relationship Id="rId9" Type="http://schemas.openxmlformats.org/officeDocument/2006/relationships/image" Target="../media/image15.png"/><Relationship Id="rId14" Type="http://schemas.microsoft.com/office/2007/relationships/hdphoto" Target="../media/hdphoto1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2.wdp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microsoft.com/office/2007/relationships/hdphoto" Target="../media/hdphoto14.wdp"/><Relationship Id="rId2" Type="http://schemas.openxmlformats.org/officeDocument/2006/relationships/image" Target="../media/image23.jp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microsoft.com/office/2007/relationships/hdphoto" Target="../media/hdphoto11.wdp"/><Relationship Id="rId5" Type="http://schemas.openxmlformats.org/officeDocument/2006/relationships/image" Target="../media/image17.png"/><Relationship Id="rId15" Type="http://schemas.microsoft.com/office/2007/relationships/hdphoto" Target="../media/hdphoto13.wdp"/><Relationship Id="rId10" Type="http://schemas.openxmlformats.org/officeDocument/2006/relationships/image" Target="../media/image16.png"/><Relationship Id="rId19" Type="http://schemas.microsoft.com/office/2007/relationships/hdphoto" Target="../media/hdphoto9.wdp"/><Relationship Id="rId4" Type="http://schemas.microsoft.com/office/2007/relationships/hdphoto" Target="../media/hdphoto1.wdp"/><Relationship Id="rId9" Type="http://schemas.microsoft.com/office/2007/relationships/hdphoto" Target="../media/hdphoto10.wdp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9.wdp"/><Relationship Id="rId18" Type="http://schemas.openxmlformats.org/officeDocument/2006/relationships/image" Target="../media/image13.png"/><Relationship Id="rId3" Type="http://schemas.microsoft.com/office/2007/relationships/hdphoto" Target="../media/hdphoto1.wdp"/><Relationship Id="rId21" Type="http://schemas.openxmlformats.org/officeDocument/2006/relationships/image" Target="../media/image21.jpg"/><Relationship Id="rId7" Type="http://schemas.microsoft.com/office/2007/relationships/hdphoto" Target="../media/hdphoto13.wdp"/><Relationship Id="rId12" Type="http://schemas.openxmlformats.org/officeDocument/2006/relationships/image" Target="../media/image14.png"/><Relationship Id="rId17" Type="http://schemas.microsoft.com/office/2007/relationships/hdphoto" Target="../media/hdphoto10.wdp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microsoft.com/office/2007/relationships/hdphoto" Target="../media/hdphoto11.wdp"/><Relationship Id="rId5" Type="http://schemas.openxmlformats.org/officeDocument/2006/relationships/image" Target="../media/image23.jpg"/><Relationship Id="rId15" Type="http://schemas.microsoft.com/office/2007/relationships/hdphoto" Target="../media/hdphoto14.wdp"/><Relationship Id="rId23" Type="http://schemas.microsoft.com/office/2007/relationships/hdphoto" Target="../media/hdphoto15.wdp"/><Relationship Id="rId10" Type="http://schemas.openxmlformats.org/officeDocument/2006/relationships/image" Target="../media/image16.png"/><Relationship Id="rId19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24.png"/><Relationship Id="rId14" Type="http://schemas.openxmlformats.org/officeDocument/2006/relationships/image" Target="../media/image20.png"/><Relationship Id="rId2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4.wdp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image" Target="../media/image17.png"/><Relationship Id="rId7" Type="http://schemas.openxmlformats.org/officeDocument/2006/relationships/image" Target="../media/image26.png"/><Relationship Id="rId12" Type="http://schemas.openxmlformats.org/officeDocument/2006/relationships/image" Target="../media/image20.png"/><Relationship Id="rId17" Type="http://schemas.microsoft.com/office/2007/relationships/hdphoto" Target="../media/hdphoto9.wdp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11" Type="http://schemas.microsoft.com/office/2007/relationships/hdphoto" Target="../media/hdphoto13.wdp"/><Relationship Id="rId5" Type="http://schemas.openxmlformats.org/officeDocument/2006/relationships/image" Target="../media/image12.jpg"/><Relationship Id="rId15" Type="http://schemas.microsoft.com/office/2007/relationships/hdphoto" Target="../media/hdphoto12.wdp"/><Relationship Id="rId23" Type="http://schemas.microsoft.com/office/2007/relationships/hdphoto" Target="../media/hdphoto15.wdp"/><Relationship Id="rId10" Type="http://schemas.openxmlformats.org/officeDocument/2006/relationships/image" Target="../media/image19.png"/><Relationship Id="rId19" Type="http://schemas.microsoft.com/office/2007/relationships/hdphoto" Target="../media/hdphoto11.wdp"/><Relationship Id="rId4" Type="http://schemas.openxmlformats.org/officeDocument/2006/relationships/image" Target="../media/image24.png"/><Relationship Id="rId9" Type="http://schemas.microsoft.com/office/2007/relationships/hdphoto" Target="../media/hdphoto10.wdp"/><Relationship Id="rId14" Type="http://schemas.openxmlformats.org/officeDocument/2006/relationships/image" Target="../media/image18.png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9.wdp"/><Relationship Id="rId1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12" Type="http://schemas.openxmlformats.org/officeDocument/2006/relationships/image" Target="../media/image14.png"/><Relationship Id="rId17" Type="http://schemas.microsoft.com/office/2007/relationships/hdphoto" Target="../media/hdphoto11.wdp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13.wdp"/><Relationship Id="rId5" Type="http://schemas.openxmlformats.org/officeDocument/2006/relationships/image" Target="../media/image27.png"/><Relationship Id="rId15" Type="http://schemas.microsoft.com/office/2007/relationships/hdphoto" Target="../media/hdphoto10.wdp"/><Relationship Id="rId10" Type="http://schemas.openxmlformats.org/officeDocument/2006/relationships/image" Target="../media/image19.png"/><Relationship Id="rId19" Type="http://schemas.openxmlformats.org/officeDocument/2006/relationships/image" Target="../media/image13.png"/><Relationship Id="rId4" Type="http://schemas.openxmlformats.org/officeDocument/2006/relationships/image" Target="../media/image23.jpg"/><Relationship Id="rId9" Type="http://schemas.openxmlformats.org/officeDocument/2006/relationships/image" Target="../media/image21.jp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laca de Petri">
            <a:extLst>
              <a:ext uri="{FF2B5EF4-FFF2-40B4-BE49-F238E27FC236}">
                <a16:creationId xmlns:a16="http://schemas.microsoft.com/office/drawing/2014/main" id="{D16B27C4-A9C2-4AC4-9DD3-88F63F48E8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7274" y="10"/>
            <a:ext cx="4834726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429" y="1489644"/>
            <a:ext cx="5881119" cy="2069983"/>
          </a:xfrm>
        </p:spPr>
        <p:txBody>
          <a:bodyPr rtlCol="0" anchor="ctr" anchorCtr="0">
            <a:noAutofit/>
          </a:bodyPr>
          <a:lstStyle/>
          <a:p>
            <a:pPr rtl="0"/>
            <a:r>
              <a:rPr lang="es-E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Condensed" panose="020B0502040204020203" pitchFamily="34" charset="0"/>
              </a:rPr>
              <a:t>Estudio de las mutaciones generadas como consecuencia de un tumor en diferentes órganos y su relación con la tipología de los pacientes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65989" y="5745802"/>
            <a:ext cx="3691285" cy="1112198"/>
          </a:xfrm>
        </p:spPr>
        <p:txBody>
          <a:bodyPr rtlCol="0">
            <a:noAutofit/>
          </a:bodyPr>
          <a:lstStyle/>
          <a:p>
            <a:pPr rtl="0"/>
            <a:r>
              <a:rPr lang="en-US" sz="1600" dirty="0"/>
              <a:t>Mauro García-Oliva González</a:t>
            </a:r>
          </a:p>
          <a:p>
            <a:pPr rtl="0"/>
            <a:r>
              <a:rPr lang="en-US" sz="1200" b="1" dirty="0" err="1"/>
              <a:t>Estudiante</a:t>
            </a:r>
            <a:r>
              <a:rPr lang="en-US" sz="1200" b="1" dirty="0"/>
              <a:t> </a:t>
            </a:r>
            <a:r>
              <a:rPr lang="en-US" sz="1200" b="1" dirty="0" err="1"/>
              <a:t>en</a:t>
            </a:r>
            <a:r>
              <a:rPr lang="en-US" sz="1200" b="1" dirty="0"/>
              <a:t> ¨The Bridge¨</a:t>
            </a:r>
          </a:p>
          <a:p>
            <a:pPr rtl="0"/>
            <a:r>
              <a:rPr lang="en-US" sz="1200" b="1" dirty="0"/>
              <a:t>Madrid (2021)</a:t>
            </a:r>
          </a:p>
          <a:p>
            <a:pPr rtl="0"/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adroTexto 44">
            <a:extLst>
              <a:ext uri="{FF2B5EF4-FFF2-40B4-BE49-F238E27FC236}">
                <a16:creationId xmlns:a16="http://schemas.microsoft.com/office/drawing/2014/main" id="{0BF4D6D3-7C71-43DB-8684-BEE949807E4E}"/>
              </a:ext>
            </a:extLst>
          </p:cNvPr>
          <p:cNvSpPr txBox="1"/>
          <p:nvPr/>
        </p:nvSpPr>
        <p:spPr>
          <a:xfrm>
            <a:off x="2150416" y="2320084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 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14F39-8C34-4A78-AAE1-3119AB400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5076" r="70029" b="71804"/>
          <a:stretch/>
        </p:blipFill>
        <p:spPr>
          <a:xfrm>
            <a:off x="1047109" y="1608353"/>
            <a:ext cx="1523413" cy="1378554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FDCEEE7-8BAE-4C76-B7B7-4EE9F946C998}"/>
              </a:ext>
            </a:extLst>
          </p:cNvPr>
          <p:cNvCxnSpPr>
            <a:cxnSpLocks/>
          </p:cNvCxnSpPr>
          <p:nvPr/>
        </p:nvCxnSpPr>
        <p:spPr>
          <a:xfrm>
            <a:off x="438538" y="569163"/>
            <a:ext cx="7716417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983D430D-DB71-460F-B407-E1441F07DE02}"/>
              </a:ext>
            </a:extLst>
          </p:cNvPr>
          <p:cNvSpPr txBox="1"/>
          <p:nvPr/>
        </p:nvSpPr>
        <p:spPr>
          <a:xfrm>
            <a:off x="438538" y="190500"/>
            <a:ext cx="31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2. Contexto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BADC75-72C1-4BEE-BCE7-FDF947F5A69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0"/>
            <a:ext cx="603865" cy="60386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3D5D24-884F-46BE-B3F9-E10EF01996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81" y="0"/>
            <a:ext cx="603865" cy="60386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7C57EAD-F85A-4C4B-A79B-6F977C71B99C}"/>
              </a:ext>
            </a:extLst>
          </p:cNvPr>
          <p:cNvSpPr txBox="1"/>
          <p:nvPr/>
        </p:nvSpPr>
        <p:spPr>
          <a:xfrm>
            <a:off x="4753931" y="5218994"/>
            <a:ext cx="2753967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sz="2400" dirty="0">
                <a:latin typeface="Bahnschrift SemiBold Condensed" panose="020B0502040204020203" pitchFamily="34" charset="0"/>
              </a:rPr>
              <a:t> ¿DEPENDE DEL </a:t>
            </a:r>
          </a:p>
          <a:p>
            <a:pPr algn="ctr"/>
            <a:r>
              <a:rPr lang="es-ES" sz="2400" dirty="0">
                <a:latin typeface="Bahnschrift SemiBold Condensed" panose="020B0502040204020203" pitchFamily="34" charset="0"/>
              </a:rPr>
              <a:t>ÓRGANO?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1B56329-7FAB-4D1B-B98C-E563BF7FA8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5" t="51076" r="3276" b="26722"/>
          <a:stretch/>
        </p:blipFill>
        <p:spPr>
          <a:xfrm>
            <a:off x="10197749" y="1388498"/>
            <a:ext cx="1351128" cy="132383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AD42CD6-89F8-413D-B8E4-E20AB33166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4" t="31440" r="4875" b="53262"/>
          <a:stretch/>
        </p:blipFill>
        <p:spPr>
          <a:xfrm>
            <a:off x="10006072" y="4614356"/>
            <a:ext cx="1203366" cy="91216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8353B3C-5C34-47B1-A05B-F402313AF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4" t="5541" r="26787" b="74709"/>
          <a:stretch/>
        </p:blipFill>
        <p:spPr>
          <a:xfrm>
            <a:off x="7835602" y="1989957"/>
            <a:ext cx="1279546" cy="1177598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07B54F33-80FD-4C6E-9F89-9A1EF1848A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30291" r="70367" b="53019"/>
          <a:stretch/>
        </p:blipFill>
        <p:spPr>
          <a:xfrm>
            <a:off x="3056049" y="2306097"/>
            <a:ext cx="1503610" cy="995123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415F7248-43CA-4F67-BEBB-A9627D24D9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7" t="51081" r="23960" b="23609"/>
          <a:stretch/>
        </p:blipFill>
        <p:spPr>
          <a:xfrm>
            <a:off x="7452643" y="4673854"/>
            <a:ext cx="1682210" cy="1509115"/>
          </a:xfrm>
          <a:prstGeom prst="rect">
            <a:avLst/>
          </a:prstGeom>
        </p:spPr>
      </p:pic>
      <p:grpSp>
        <p:nvGrpSpPr>
          <p:cNvPr id="29" name="Grupo 28">
            <a:extLst>
              <a:ext uri="{FF2B5EF4-FFF2-40B4-BE49-F238E27FC236}">
                <a16:creationId xmlns:a16="http://schemas.microsoft.com/office/drawing/2014/main" id="{7ECAAFEC-5AF5-4B01-A8E9-762CF4C2C0EF}"/>
              </a:ext>
            </a:extLst>
          </p:cNvPr>
          <p:cNvGrpSpPr/>
          <p:nvPr/>
        </p:nvGrpSpPr>
        <p:grpSpPr>
          <a:xfrm>
            <a:off x="2983684" y="783257"/>
            <a:ext cx="6224631" cy="4211743"/>
            <a:chOff x="2983684" y="783257"/>
            <a:chExt cx="6224631" cy="4211743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8F2ED9E-F356-4BFF-8B39-C58BF5854273}"/>
                </a:ext>
              </a:extLst>
            </p:cNvPr>
            <p:cNvSpPr txBox="1"/>
            <p:nvPr/>
          </p:nvSpPr>
          <p:spPr>
            <a:xfrm>
              <a:off x="2983684" y="783257"/>
              <a:ext cx="6224631" cy="83099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s-ES" sz="2400" dirty="0">
                  <a:latin typeface="Bahnschrift SemiBold Condensed" panose="020B0502040204020203" pitchFamily="34" charset="0"/>
                </a:rPr>
                <a:t>EL CANCER GENERA MUTACIONES</a:t>
              </a:r>
            </a:p>
            <a:p>
              <a:pPr algn="ctr"/>
              <a:r>
                <a:rPr lang="es-ES" sz="2400" dirty="0">
                  <a:latin typeface="Bahnschrift SemiBold Condensed" panose="020B0502040204020203" pitchFamily="34" charset="0"/>
                </a:rPr>
                <a:t>DE DISTINTO TIPO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CAC27E1-01F5-4469-B570-461BAADD8A91}"/>
                </a:ext>
              </a:extLst>
            </p:cNvPr>
            <p:cNvSpPr/>
            <p:nvPr/>
          </p:nvSpPr>
          <p:spPr>
            <a:xfrm>
              <a:off x="4529999" y="1863000"/>
              <a:ext cx="3132000" cy="3132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34D468D-EC42-49FA-9494-E75A81B24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98" y="1482653"/>
            <a:ext cx="617843" cy="9276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CECCE58-9EAF-4A30-A525-C0FA78A3D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995" y="1383008"/>
            <a:ext cx="916349" cy="93707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BCEEDE1-8853-42D8-8F34-D7F8B8927E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49" y="4062187"/>
            <a:ext cx="655573" cy="105547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41783AC-6C25-469E-8232-5366520103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586" y="988602"/>
            <a:ext cx="677571" cy="73177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619716CF-90C7-4343-BEBE-EB718D69AE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799" y="3727597"/>
            <a:ext cx="536318" cy="105547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897D5E19-AF00-43B7-B03B-284A9EAE04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345" r="989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3" y="1103603"/>
            <a:ext cx="521277" cy="898753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ABDE323E-A191-4ED0-A210-D42BC44366B9}"/>
              </a:ext>
            </a:extLst>
          </p:cNvPr>
          <p:cNvSpPr txBox="1"/>
          <p:nvPr/>
        </p:nvSpPr>
        <p:spPr>
          <a:xfrm>
            <a:off x="7822489" y="3125041"/>
            <a:ext cx="2753967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sz="2400" dirty="0">
                <a:latin typeface="Bahnschrift SemiBold Condensed" panose="020B0502040204020203" pitchFamily="34" charset="0"/>
              </a:rPr>
              <a:t> ¿DEPENDE DEL TIPO DE PACIENTE?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4D3EEB-0644-4732-8E00-56E2F515DF73}"/>
              </a:ext>
            </a:extLst>
          </p:cNvPr>
          <p:cNvSpPr txBox="1"/>
          <p:nvPr/>
        </p:nvSpPr>
        <p:spPr>
          <a:xfrm>
            <a:off x="180426" y="1813235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   ?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A544DCB-435B-47A1-B66E-4C1ADB188C39}"/>
              </a:ext>
            </a:extLst>
          </p:cNvPr>
          <p:cNvGrpSpPr/>
          <p:nvPr/>
        </p:nvGrpSpPr>
        <p:grpSpPr>
          <a:xfrm>
            <a:off x="-432020" y="3765641"/>
            <a:ext cx="3171436" cy="1950442"/>
            <a:chOff x="-402604" y="3131818"/>
            <a:chExt cx="3171436" cy="1950442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2E45D8FA-BA1A-4C95-AE5C-D6951418A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63" t="5811" r="2200" b="74708"/>
            <a:stretch/>
          </p:blipFill>
          <p:spPr>
            <a:xfrm>
              <a:off x="483616" y="3920697"/>
              <a:ext cx="1415327" cy="1161563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8064D09-E2A8-4606-A987-EB3CD4137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10" y="3131818"/>
              <a:ext cx="582213" cy="1039667"/>
            </a:xfrm>
            <a:prstGeom prst="rect">
              <a:avLst/>
            </a:prstGeom>
          </p:spPr>
        </p:pic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880D295F-586C-4231-89A9-F2038322B53E}"/>
                </a:ext>
              </a:extLst>
            </p:cNvPr>
            <p:cNvSpPr txBox="1"/>
            <p:nvPr/>
          </p:nvSpPr>
          <p:spPr>
            <a:xfrm>
              <a:off x="-402604" y="4128258"/>
              <a:ext cx="31714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solidFill>
                    <a:srgbClr val="0070C0"/>
                  </a:solidFill>
                </a:rPr>
                <a:t>¿         ?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C097212-3C74-49F8-A44D-258212ABFBAB}"/>
              </a:ext>
            </a:extLst>
          </p:cNvPr>
          <p:cNvGrpSpPr/>
          <p:nvPr/>
        </p:nvGrpSpPr>
        <p:grpSpPr>
          <a:xfrm>
            <a:off x="1836986" y="4004565"/>
            <a:ext cx="3171436" cy="2662935"/>
            <a:chOff x="1880616" y="3635520"/>
            <a:chExt cx="3171436" cy="2662935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69DBBFF2-D5EA-46DE-A1CA-88207362D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8" t="28028" r="24675" b="49702"/>
            <a:stretch/>
          </p:blipFill>
          <p:spPr>
            <a:xfrm>
              <a:off x="2876185" y="4970532"/>
              <a:ext cx="1544712" cy="1327923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D9FEA62-9D11-4225-BE28-5D071643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950" y="4180885"/>
              <a:ext cx="1010880" cy="1131951"/>
            </a:xfrm>
            <a:prstGeom prst="rect">
              <a:avLst/>
            </a:prstGeom>
          </p:spPr>
        </p:pic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FFFEF9F6-C724-4068-9EB5-A0133FDA9512}"/>
                </a:ext>
              </a:extLst>
            </p:cNvPr>
            <p:cNvSpPr txBox="1"/>
            <p:nvPr/>
          </p:nvSpPr>
          <p:spPr>
            <a:xfrm>
              <a:off x="1880616" y="3635520"/>
              <a:ext cx="31714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solidFill>
                    <a:srgbClr val="0070C0"/>
                  </a:solidFill>
                </a:rPr>
                <a:t>¿       ?</a:t>
              </a:r>
            </a:p>
          </p:txBody>
        </p:sp>
      </p:grp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49F42D0-FE66-4E5F-9EF1-8F44E36DB645}"/>
              </a:ext>
            </a:extLst>
          </p:cNvPr>
          <p:cNvSpPr txBox="1"/>
          <p:nvPr/>
        </p:nvSpPr>
        <p:spPr>
          <a:xfrm>
            <a:off x="6694382" y="5004815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  ?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3291B6A-19B5-46D5-BABE-651A3F53A4D9}"/>
              </a:ext>
            </a:extLst>
          </p:cNvPr>
          <p:cNvSpPr txBox="1"/>
          <p:nvPr/>
        </p:nvSpPr>
        <p:spPr>
          <a:xfrm>
            <a:off x="9020564" y="4584810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 ?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2272096-FB7F-45C4-AC5F-E8ED6C74CCE4}"/>
              </a:ext>
            </a:extLst>
          </p:cNvPr>
          <p:cNvSpPr txBox="1"/>
          <p:nvPr/>
        </p:nvSpPr>
        <p:spPr>
          <a:xfrm>
            <a:off x="9254081" y="1572939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 ?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87F08F6-AC4E-4A70-AB0F-B891E4F6B800}"/>
              </a:ext>
            </a:extLst>
          </p:cNvPr>
          <p:cNvSpPr txBox="1"/>
          <p:nvPr/>
        </p:nvSpPr>
        <p:spPr>
          <a:xfrm>
            <a:off x="6861932" y="2119949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  ?</a:t>
            </a:r>
          </a:p>
        </p:txBody>
      </p:sp>
    </p:spTree>
    <p:extLst>
      <p:ext uri="{BB962C8B-B14F-4D97-AF65-F5344CB8AC3E}">
        <p14:creationId xmlns:p14="http://schemas.microsoft.com/office/powerpoint/2010/main" val="2662247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614F39-8C34-4A78-AAE1-3119AB400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5076" r="70029" b="71804"/>
          <a:stretch/>
        </p:blipFill>
        <p:spPr>
          <a:xfrm>
            <a:off x="1074405" y="1430929"/>
            <a:ext cx="1523413" cy="1378554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FDCEEE7-8BAE-4C76-B7B7-4EE9F946C998}"/>
              </a:ext>
            </a:extLst>
          </p:cNvPr>
          <p:cNvCxnSpPr>
            <a:cxnSpLocks/>
          </p:cNvCxnSpPr>
          <p:nvPr/>
        </p:nvCxnSpPr>
        <p:spPr>
          <a:xfrm>
            <a:off x="438538" y="569163"/>
            <a:ext cx="7716417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983D430D-DB71-460F-B407-E1441F07DE02}"/>
              </a:ext>
            </a:extLst>
          </p:cNvPr>
          <p:cNvSpPr txBox="1"/>
          <p:nvPr/>
        </p:nvSpPr>
        <p:spPr>
          <a:xfrm>
            <a:off x="438538" y="190500"/>
            <a:ext cx="31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2. Contexto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BADC75-72C1-4BEE-BCE7-FDF947F5A69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0"/>
            <a:ext cx="603865" cy="60386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3D5D24-884F-46BE-B3F9-E10EF01996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81" y="0"/>
            <a:ext cx="603865" cy="60386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ACC7B9D-88A4-475C-8E0F-F8A63326B8A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895" y="0"/>
            <a:ext cx="603865" cy="60386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7C57EAD-F85A-4C4B-A79B-6F977C71B99C}"/>
              </a:ext>
            </a:extLst>
          </p:cNvPr>
          <p:cNvSpPr txBox="1"/>
          <p:nvPr/>
        </p:nvSpPr>
        <p:spPr>
          <a:xfrm>
            <a:off x="2991740" y="5220552"/>
            <a:ext cx="6224631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sz="2400" dirty="0">
                <a:latin typeface="Bahnschrift SemiBold Condensed" panose="020B0502040204020203" pitchFamily="34" charset="0"/>
              </a:rPr>
              <a:t>EN LOS ÓRGANOS</a:t>
            </a:r>
          </a:p>
          <a:p>
            <a:pPr algn="ctr"/>
            <a:r>
              <a:rPr lang="es-ES" sz="2400" dirty="0">
                <a:latin typeface="Bahnschrift SemiBold Condensed" panose="020B0502040204020203" pitchFamily="34" charset="0"/>
              </a:rPr>
              <a:t>AFECTADOS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1B56329-7FAB-4D1B-B98C-E563BF7FA8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5" t="51076" r="3276" b="26722"/>
          <a:stretch/>
        </p:blipFill>
        <p:spPr>
          <a:xfrm>
            <a:off x="10197749" y="1388498"/>
            <a:ext cx="1351128" cy="132383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0AD42CD6-89F8-413D-B8E4-E20AB33166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44" t="31440" r="4875" b="53262"/>
          <a:stretch/>
        </p:blipFill>
        <p:spPr>
          <a:xfrm>
            <a:off x="10006072" y="4614356"/>
            <a:ext cx="1203366" cy="91216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8353B3C-5C34-47B1-A05B-F402313AF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4" t="5541" r="26787" b="74709"/>
          <a:stretch/>
        </p:blipFill>
        <p:spPr>
          <a:xfrm>
            <a:off x="7835602" y="1989957"/>
            <a:ext cx="1279546" cy="1177598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E45D8FA-BA1A-4C95-AE5C-D6951418AD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63" t="5811" r="2200" b="74708"/>
          <a:stretch/>
        </p:blipFill>
        <p:spPr>
          <a:xfrm>
            <a:off x="483616" y="3920697"/>
            <a:ext cx="1415327" cy="116156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07B54F33-80FD-4C6E-9F89-9A1EF1848A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t="30291" r="70367" b="53019"/>
          <a:stretch/>
        </p:blipFill>
        <p:spPr>
          <a:xfrm>
            <a:off x="3260904" y="1814360"/>
            <a:ext cx="1503610" cy="995123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69DBBFF2-D5EA-46DE-A1CA-88207362D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18" t="28028" r="24675" b="49702"/>
          <a:stretch/>
        </p:blipFill>
        <p:spPr>
          <a:xfrm>
            <a:off x="2876185" y="4970532"/>
            <a:ext cx="1544712" cy="1327923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415F7248-43CA-4F67-BEBB-A9627D24D9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27" t="51081" r="23960" b="23609"/>
          <a:stretch/>
        </p:blipFill>
        <p:spPr>
          <a:xfrm>
            <a:off x="7452643" y="4673854"/>
            <a:ext cx="1682210" cy="1509115"/>
          </a:xfrm>
          <a:prstGeom prst="rect">
            <a:avLst/>
          </a:prstGeom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EA047488-D750-4B13-BE8E-45368EA281E9}"/>
              </a:ext>
            </a:extLst>
          </p:cNvPr>
          <p:cNvGrpSpPr/>
          <p:nvPr/>
        </p:nvGrpSpPr>
        <p:grpSpPr>
          <a:xfrm>
            <a:off x="797409" y="967923"/>
            <a:ext cx="10699748" cy="4344913"/>
            <a:chOff x="797409" y="967923"/>
            <a:chExt cx="10699748" cy="4344913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7ECAAFEC-5AF5-4B01-A8E9-762CF4C2C0EF}"/>
                </a:ext>
              </a:extLst>
            </p:cNvPr>
            <p:cNvGrpSpPr/>
            <p:nvPr/>
          </p:nvGrpSpPr>
          <p:grpSpPr>
            <a:xfrm>
              <a:off x="2983684" y="967923"/>
              <a:ext cx="6224631" cy="4027077"/>
              <a:chOff x="2983684" y="967923"/>
              <a:chExt cx="6224631" cy="4027077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8F2ED9E-F356-4BFF-8B39-C58BF5854273}"/>
                  </a:ext>
                </a:extLst>
              </p:cNvPr>
              <p:cNvSpPr txBox="1"/>
              <p:nvPr/>
            </p:nvSpPr>
            <p:spPr>
              <a:xfrm>
                <a:off x="2983684" y="967923"/>
                <a:ext cx="6224631" cy="4616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s-ES" sz="2400" dirty="0">
                    <a:latin typeface="Bahnschrift SemiBold Condensed" panose="020B0502040204020203" pitchFamily="34" charset="0"/>
                  </a:rPr>
                  <a:t>EL CANCER GENERA DIFERENTES 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4CAC27E1-01F5-4469-B570-461BAADD8A91}"/>
                  </a:ext>
                </a:extLst>
              </p:cNvPr>
              <p:cNvSpPr/>
              <p:nvPr/>
            </p:nvSpPr>
            <p:spPr>
              <a:xfrm>
                <a:off x="4529999" y="1863000"/>
                <a:ext cx="3132000" cy="3132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34D468D-EC42-49FA-9494-E75A81B24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8038" y="988637"/>
              <a:ext cx="617843" cy="927687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D9FEA62-9D11-4225-BE28-5D071643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8950" y="4180885"/>
              <a:ext cx="1010880" cy="1131951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CECCE58-9EAF-4A30-A525-C0FA78A3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33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995" y="1383008"/>
              <a:ext cx="916349" cy="937076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FBCEEDE1-8853-42D8-8F34-D7F8B892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1049" y="4062187"/>
              <a:ext cx="655573" cy="1055473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8064D09-E2A8-4606-A987-EB3CD4137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335" y="3218697"/>
              <a:ext cx="582213" cy="1039667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041783AC-6C25-469E-8232-536652010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9586" y="988602"/>
              <a:ext cx="677571" cy="731777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619716CF-90C7-4343-BEBE-EB718D69A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9799" y="3727597"/>
              <a:ext cx="536318" cy="1055473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897D5E19-AF00-43B7-B03B-284A9EAE0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100000" l="345" r="989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409" y="1021715"/>
              <a:ext cx="521277" cy="898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0584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8D54CED9-25A7-4B9B-96FD-6692AB3EDC42}"/>
              </a:ext>
            </a:extLst>
          </p:cNvPr>
          <p:cNvGrpSpPr/>
          <p:nvPr/>
        </p:nvGrpSpPr>
        <p:grpSpPr>
          <a:xfrm>
            <a:off x="0" y="180102"/>
            <a:ext cx="8154955" cy="389061"/>
            <a:chOff x="0" y="180102"/>
            <a:chExt cx="8154955" cy="389061"/>
          </a:xfrm>
        </p:grpSpPr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C7C75167-C679-4092-8287-502C2787F323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8" y="569163"/>
              <a:ext cx="7716417" cy="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ítulo 1">
              <a:extLst>
                <a:ext uri="{FF2B5EF4-FFF2-40B4-BE49-F238E27FC236}">
                  <a16:creationId xmlns:a16="http://schemas.microsoft.com/office/drawing/2014/main" id="{CCB0BEB5-2804-4EBD-9115-406764B45DD6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80102"/>
              <a:ext cx="6391470" cy="385808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Dubai" panose="020B0503030403030204" pitchFamily="34" charset="-78"/>
                  <a:cs typeface="Dubai" panose="020B0503030403030204" pitchFamily="34" charset="-78"/>
                </a:rPr>
                <a:t>SOBRE EL AUTOR DEL ESTUDIO :   MAURO GARCIA-OLIVA GONZALEZ</a:t>
              </a:r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F946E649-F628-4F70-9188-4C913E194DE9}"/>
              </a:ext>
            </a:extLst>
          </p:cNvPr>
          <p:cNvGrpSpPr>
            <a:grpSpLocks noChangeAspect="1"/>
          </p:cNvGrpSpPr>
          <p:nvPr/>
        </p:nvGrpSpPr>
        <p:grpSpPr>
          <a:xfrm>
            <a:off x="379937" y="645454"/>
            <a:ext cx="11071146" cy="6107766"/>
            <a:chOff x="729360" y="795831"/>
            <a:chExt cx="10879636" cy="6002113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0AE661AC-3982-4116-8B8C-EBD683A91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58000" y="2691000"/>
              <a:ext cx="1476000" cy="147600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0E64C703-E702-493C-9A34-F5EB3858E736}"/>
                </a:ext>
              </a:extLst>
            </p:cNvPr>
            <p:cNvGrpSpPr/>
            <p:nvPr/>
          </p:nvGrpSpPr>
          <p:grpSpPr>
            <a:xfrm>
              <a:off x="729360" y="795831"/>
              <a:ext cx="4771070" cy="2723701"/>
              <a:chOff x="729360" y="795831"/>
              <a:chExt cx="4771070" cy="2723701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D3AD3B66-F44B-4DCC-AD34-2448E45B51D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15208" y="1705305"/>
                <a:ext cx="1063686" cy="1063686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DF6E5713-A8A8-47BE-B6C1-F521439A3AC1}"/>
                  </a:ext>
                </a:extLst>
              </p:cNvPr>
              <p:cNvSpPr txBox="1"/>
              <p:nvPr/>
            </p:nvSpPr>
            <p:spPr>
              <a:xfrm>
                <a:off x="2797051" y="2029399"/>
                <a:ext cx="90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Formación Académica</a:t>
                </a:r>
              </a:p>
            </p:txBody>
          </p:sp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43441449-AD6A-447A-B415-87233BE7AF47}"/>
                  </a:ext>
                </a:extLst>
              </p:cNvPr>
              <p:cNvGrpSpPr/>
              <p:nvPr/>
            </p:nvGrpSpPr>
            <p:grpSpPr>
              <a:xfrm>
                <a:off x="872733" y="873997"/>
                <a:ext cx="1715019" cy="900000"/>
                <a:chOff x="620807" y="1021371"/>
                <a:chExt cx="1715019" cy="900000"/>
              </a:xfrm>
            </p:grpSpPr>
            <p:sp>
              <p:nvSpPr>
                <p:cNvPr id="11" name="Elipse 10">
                  <a:extLst>
                    <a:ext uri="{FF2B5EF4-FFF2-40B4-BE49-F238E27FC236}">
                      <a16:creationId xmlns:a16="http://schemas.microsoft.com/office/drawing/2014/main" id="{5F83FD31-99EC-40A1-B243-9203A62BB7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435826" y="1021371"/>
                  <a:ext cx="900000" cy="900000"/>
                </a:xfrm>
                <a:prstGeom prst="ellipse">
                  <a:avLst/>
                </a:prstGeom>
                <a:blipFill dpi="0" rotWithShape="1">
                  <a:blip r:embed="rId3"/>
                  <a:srcRect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1C959BDB-3A94-4EA3-9968-89D40547F696}"/>
                    </a:ext>
                  </a:extLst>
                </p:cNvPr>
                <p:cNvSpPr txBox="1"/>
                <p:nvPr/>
              </p:nvSpPr>
              <p:spPr>
                <a:xfrm>
                  <a:off x="620807" y="1024556"/>
                  <a:ext cx="9000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000" b="1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Licenciatura</a:t>
                  </a:r>
                </a:p>
                <a:p>
                  <a:pPr algn="ctr"/>
                  <a:r>
                    <a:rPr lang="es-ES" sz="1000" b="1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Geología</a:t>
                  </a:r>
                </a:p>
              </p:txBody>
            </p:sp>
          </p:grp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A665C068-7F6D-4C79-9EA2-2BEB0B0CD20E}"/>
                  </a:ext>
                </a:extLst>
              </p:cNvPr>
              <p:cNvGrpSpPr/>
              <p:nvPr/>
            </p:nvGrpSpPr>
            <p:grpSpPr>
              <a:xfrm>
                <a:off x="3805166" y="795831"/>
                <a:ext cx="1695264" cy="983119"/>
                <a:chOff x="3805166" y="1021967"/>
                <a:chExt cx="1695264" cy="983119"/>
              </a:xfrm>
            </p:grpSpPr>
            <p:sp>
              <p:nvSpPr>
                <p:cNvPr id="14" name="Elipse 13">
                  <a:extLst>
                    <a:ext uri="{FF2B5EF4-FFF2-40B4-BE49-F238E27FC236}">
                      <a16:creationId xmlns:a16="http://schemas.microsoft.com/office/drawing/2014/main" id="{DD0A1E68-8996-4D0F-8B36-255A615FF0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05166" y="1105086"/>
                  <a:ext cx="900000" cy="900000"/>
                </a:xfrm>
                <a:prstGeom prst="ellipse">
                  <a:avLst/>
                </a:prstGeom>
                <a:blipFill dpi="0" rotWithShape="1">
                  <a:blip r:embed="rId4"/>
                  <a:srcRect/>
                  <a:stretch>
                    <a:fillRect/>
                  </a:stretch>
                </a:blip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ED410C0F-D910-444F-A7E0-890DB020EF4C}"/>
                    </a:ext>
                  </a:extLst>
                </p:cNvPr>
                <p:cNvSpPr txBox="1"/>
                <p:nvPr/>
              </p:nvSpPr>
              <p:spPr>
                <a:xfrm>
                  <a:off x="4600430" y="1021967"/>
                  <a:ext cx="900000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000" b="1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Master  Hidrología / Hidráulica</a:t>
                  </a:r>
                </a:p>
              </p:txBody>
            </p:sp>
          </p:grp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831C76AB-1682-455E-862B-9CD0C0D169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81842" y="2514414"/>
                <a:ext cx="900000" cy="900000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0903AB5-2001-4B4A-9642-952D06945959}"/>
                  </a:ext>
                </a:extLst>
              </p:cNvPr>
              <p:cNvSpPr txBox="1"/>
              <p:nvPr/>
            </p:nvSpPr>
            <p:spPr>
              <a:xfrm>
                <a:off x="729360" y="3119422"/>
                <a:ext cx="1086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Master  Gestión Medioambiental</a:t>
                </a:r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547ADE2A-4319-445A-9DCF-9A27DCA29285}"/>
                </a:ext>
              </a:extLst>
            </p:cNvPr>
            <p:cNvGrpSpPr/>
            <p:nvPr/>
          </p:nvGrpSpPr>
          <p:grpSpPr>
            <a:xfrm>
              <a:off x="6717844" y="807572"/>
              <a:ext cx="4891152" cy="2687008"/>
              <a:chOff x="6717844" y="807572"/>
              <a:chExt cx="4891152" cy="2687008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ACBB4E3C-E768-44E3-81BD-DAF6BAE18C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13106" y="1705305"/>
                <a:ext cx="1063686" cy="1063686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Elipse 22">
                <a:extLst>
                  <a:ext uri="{FF2B5EF4-FFF2-40B4-BE49-F238E27FC236}">
                    <a16:creationId xmlns:a16="http://schemas.microsoft.com/office/drawing/2014/main" id="{C93786AF-03EA-4938-9653-12FB899A9B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13108" y="878950"/>
                <a:ext cx="900000" cy="900000"/>
              </a:xfrm>
              <a:prstGeom prst="ellipse">
                <a:avLst/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00273B2D-AA62-42AF-8C83-43333975AB35}"/>
                  </a:ext>
                </a:extLst>
              </p:cNvPr>
              <p:cNvSpPr txBox="1"/>
              <p:nvPr/>
            </p:nvSpPr>
            <p:spPr>
              <a:xfrm>
                <a:off x="6717844" y="807572"/>
                <a:ext cx="9000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+</a:t>
                </a:r>
                <a:r>
                  <a:rPr lang="es-ES" sz="10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 15 años</a:t>
                </a:r>
              </a:p>
              <a:p>
                <a:pPr algn="ctr"/>
                <a:r>
                  <a:rPr lang="es-ES" sz="10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Experiencia</a:t>
                </a:r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E4206621-EC36-4776-BBFF-53BE63D071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76790" y="878950"/>
                <a:ext cx="900000" cy="900000"/>
              </a:xfrm>
              <a:prstGeom prst="ellipse">
                <a:avLst/>
              </a:prstGeom>
              <a:blipFill dpi="0" rotWithShape="1">
                <a:blip r:embed="rId7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CA382CEA-94AD-4001-AD3E-D02E03036CE5}"/>
                  </a:ext>
                </a:extLst>
              </p:cNvPr>
              <p:cNvSpPr txBox="1"/>
              <p:nvPr/>
            </p:nvSpPr>
            <p:spPr>
              <a:xfrm>
                <a:off x="10294776" y="878950"/>
                <a:ext cx="10628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Experiencia en Empresas Top</a:t>
                </a: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765EE6C1-D025-4BBE-B004-83347A32D18E}"/>
                  </a:ext>
                </a:extLst>
              </p:cNvPr>
              <p:cNvSpPr txBox="1"/>
              <p:nvPr/>
            </p:nvSpPr>
            <p:spPr>
              <a:xfrm>
                <a:off x="8494949" y="2029399"/>
                <a:ext cx="90000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5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Experiencia Profesional</a:t>
                </a:r>
              </a:p>
            </p:txBody>
          </p:sp>
          <p:sp>
            <p:nvSpPr>
              <p:cNvPr id="30" name="Elipse 29">
                <a:extLst>
                  <a:ext uri="{FF2B5EF4-FFF2-40B4-BE49-F238E27FC236}">
                    <a16:creationId xmlns:a16="http://schemas.microsoft.com/office/drawing/2014/main" id="{F06DB555-49DD-464A-AE6F-B7C073A163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76790" y="2594580"/>
                <a:ext cx="900000" cy="900000"/>
              </a:xfrm>
              <a:prstGeom prst="ellipse">
                <a:avLst/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31" name="CuadroTexto 30">
                <a:extLst>
                  <a:ext uri="{FF2B5EF4-FFF2-40B4-BE49-F238E27FC236}">
                    <a16:creationId xmlns:a16="http://schemas.microsoft.com/office/drawing/2014/main" id="{42C7EA5A-246E-42B5-BE0B-EBCDAD2CE32A}"/>
                  </a:ext>
                </a:extLst>
              </p:cNvPr>
              <p:cNvSpPr txBox="1"/>
              <p:nvPr/>
            </p:nvSpPr>
            <p:spPr>
              <a:xfrm>
                <a:off x="10314896" y="2556890"/>
                <a:ext cx="12941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000" b="1" dirty="0">
                    <a:latin typeface="Dubai" panose="020B0503030403030204" pitchFamily="34" charset="-78"/>
                    <a:cs typeface="Dubai" panose="020B0503030403030204" pitchFamily="34" charset="-78"/>
                  </a:rPr>
                  <a:t>Experiencia en equipos multidisciplinares y diversos</a:t>
                </a:r>
              </a:p>
            </p:txBody>
          </p:sp>
        </p:grp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978910E3-C7A0-4F5F-91F8-436BF82054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5208" y="4492750"/>
              <a:ext cx="1063686" cy="106368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DFC73C10-1095-4756-B39A-6E9E6FDFE735}"/>
                </a:ext>
              </a:extLst>
            </p:cNvPr>
            <p:cNvSpPr txBox="1"/>
            <p:nvPr/>
          </p:nvSpPr>
          <p:spPr>
            <a:xfrm>
              <a:off x="2756129" y="4816844"/>
              <a:ext cx="98184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b="1" dirty="0">
                  <a:latin typeface="Dubai" panose="020B0503030403030204" pitchFamily="34" charset="-78"/>
                  <a:cs typeface="Dubai" panose="020B0503030403030204" pitchFamily="34" charset="-78"/>
                </a:rPr>
                <a:t>Experiencia Internacional</a:t>
              </a:r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96A369FA-B08D-406F-9D0F-BD0CB69590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76403" y="3829549"/>
              <a:ext cx="900000" cy="900000"/>
            </a:xfrm>
            <a:prstGeom prst="ellipse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3D468994-1FC9-48F3-9A26-146D2439FB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0428" y="5361662"/>
              <a:ext cx="900000" cy="900000"/>
            </a:xfrm>
            <a:prstGeom prst="ellipse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69F9B3FB-A109-4389-A81E-657B2032A6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03298" y="5361662"/>
              <a:ext cx="900000" cy="900000"/>
            </a:xfrm>
            <a:prstGeom prst="ellipse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45EFE71C-B5D0-4FEF-A1A2-BE4EE48546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3104" y="4492750"/>
              <a:ext cx="1063686" cy="1063686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A2B6AA76-550E-4988-8F3D-95EB57EA7A89}"/>
                </a:ext>
              </a:extLst>
            </p:cNvPr>
            <p:cNvSpPr txBox="1"/>
            <p:nvPr/>
          </p:nvSpPr>
          <p:spPr>
            <a:xfrm>
              <a:off x="8494949" y="4834592"/>
              <a:ext cx="900000" cy="408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b="1" dirty="0">
                  <a:latin typeface="Dubai" panose="020B0503030403030204" pitchFamily="34" charset="-78"/>
                  <a:cs typeface="Dubai" panose="020B0503030403030204" pitchFamily="34" charset="-78"/>
                </a:rPr>
                <a:t>Mi otro mundo</a:t>
              </a:r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EA99026C-597C-4DB7-952B-A292FB4D9E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61233" y="3994152"/>
              <a:ext cx="688252" cy="688252"/>
            </a:xfrm>
            <a:prstGeom prst="ellipse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C5014FEA-0E5F-4EA6-ACCB-D889E067C4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86372" y="4974197"/>
              <a:ext cx="688252" cy="688252"/>
            </a:xfrm>
            <a:prstGeom prst="ellipse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8E39629A-5CEB-4EF9-B795-5BBB640068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4900" y="5430530"/>
              <a:ext cx="688252" cy="688252"/>
            </a:xfrm>
            <a:prstGeom prst="ellipse">
              <a:avLst/>
            </a:prstGeom>
            <a:blipFill dpi="0" rotWithShape="1">
              <a:blip r:embed="rId14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6D6B1B4C-B846-4B0C-B625-C933C8E354E3}"/>
                </a:ext>
              </a:extLst>
            </p:cNvPr>
            <p:cNvCxnSpPr>
              <a:cxnSpLocks/>
              <a:stCxn id="8" idx="1"/>
              <a:endCxn id="9" idx="6"/>
            </p:cNvCxnSpPr>
            <p:nvPr/>
          </p:nvCxnSpPr>
          <p:spPr>
            <a:xfrm flipH="1" flipV="1">
              <a:off x="3778894" y="2237148"/>
              <a:ext cx="1795261" cy="6700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90B64F15-1FAB-42ED-8999-F14A1E10BC3D}"/>
                </a:ext>
              </a:extLst>
            </p:cNvPr>
            <p:cNvCxnSpPr>
              <a:cxnSpLocks/>
              <a:stCxn id="8" idx="3"/>
              <a:endCxn id="32" idx="6"/>
            </p:cNvCxnSpPr>
            <p:nvPr/>
          </p:nvCxnSpPr>
          <p:spPr>
            <a:xfrm flipH="1">
              <a:off x="3778894" y="3950845"/>
              <a:ext cx="1795261" cy="1073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E59C15D4-BDE7-4F18-8336-90CE7F17772C}"/>
                </a:ext>
              </a:extLst>
            </p:cNvPr>
            <p:cNvCxnSpPr>
              <a:cxnSpLocks/>
              <a:stCxn id="8" idx="7"/>
              <a:endCxn id="22" idx="2"/>
            </p:cNvCxnSpPr>
            <p:nvPr/>
          </p:nvCxnSpPr>
          <p:spPr>
            <a:xfrm flipV="1">
              <a:off x="6617845" y="2237148"/>
              <a:ext cx="1795261" cy="6700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0BD2D98A-E353-460F-8D53-E3C950E008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2571" y="6109692"/>
              <a:ext cx="688252" cy="688252"/>
            </a:xfrm>
            <a:prstGeom prst="ellipse">
              <a:avLst/>
            </a:prstGeom>
            <a:blipFill dpi="0" rotWithShape="1">
              <a:blip r:embed="rId15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2BFD9E4E-5813-4D14-AD33-CBB277475D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46999" y="5684030"/>
              <a:ext cx="688252" cy="688252"/>
            </a:xfrm>
            <a:prstGeom prst="ellipse">
              <a:avLst/>
            </a:prstGeom>
            <a:blipFill dpi="0" rotWithShape="1">
              <a:blip r:embed="rId16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68BFF55-224A-41F8-839F-348B8BF4D9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70916" y="4338278"/>
              <a:ext cx="688252" cy="688252"/>
            </a:xfrm>
            <a:prstGeom prst="ellipse">
              <a:avLst/>
            </a:prstGeom>
            <a:blipFill dpi="0" rotWithShape="1">
              <a:blip r:embed="rId17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9AD3EDD4-A106-4894-A914-CB3658B82C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26790" y="5765566"/>
              <a:ext cx="688252" cy="688252"/>
            </a:xfrm>
            <a:prstGeom prst="ellipse">
              <a:avLst/>
            </a:prstGeom>
            <a:blipFill dpi="0" rotWithShape="1">
              <a:blip r:embed="rId18"/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09CF1A32-2A40-4352-8FFA-0116E4330301}"/>
                </a:ext>
              </a:extLst>
            </p:cNvPr>
            <p:cNvCxnSpPr>
              <a:cxnSpLocks/>
              <a:stCxn id="8" idx="5"/>
              <a:endCxn id="39" idx="2"/>
            </p:cNvCxnSpPr>
            <p:nvPr/>
          </p:nvCxnSpPr>
          <p:spPr>
            <a:xfrm>
              <a:off x="6617845" y="3950845"/>
              <a:ext cx="1795259" cy="10737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9796B20B-A336-4AE9-B3E6-B709A728D93C}"/>
                </a:ext>
              </a:extLst>
            </p:cNvPr>
            <p:cNvCxnSpPr>
              <a:cxnSpLocks/>
              <a:stCxn id="11" idx="6"/>
              <a:endCxn id="9" idx="1"/>
            </p:cNvCxnSpPr>
            <p:nvPr/>
          </p:nvCxnSpPr>
          <p:spPr>
            <a:xfrm>
              <a:off x="2587752" y="1323997"/>
              <a:ext cx="283229" cy="53708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1E6A8A35-0996-4E41-A9E5-F94D8F8902BC}"/>
                </a:ext>
              </a:extLst>
            </p:cNvPr>
            <p:cNvCxnSpPr>
              <a:cxnSpLocks/>
              <a:stCxn id="17" idx="6"/>
              <a:endCxn id="9" idx="3"/>
            </p:cNvCxnSpPr>
            <p:nvPr/>
          </p:nvCxnSpPr>
          <p:spPr>
            <a:xfrm flipV="1">
              <a:off x="2581842" y="2613218"/>
              <a:ext cx="289139" cy="3511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66B2887C-9D1C-4587-BF03-DA1B58D4C043}"/>
                </a:ext>
              </a:extLst>
            </p:cNvPr>
            <p:cNvCxnSpPr>
              <a:cxnSpLocks/>
              <a:stCxn id="14" idx="3"/>
              <a:endCxn id="9" idx="7"/>
            </p:cNvCxnSpPr>
            <p:nvPr/>
          </p:nvCxnSpPr>
          <p:spPr>
            <a:xfrm flipH="1">
              <a:off x="3623121" y="1647148"/>
              <a:ext cx="313847" cy="2139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>
              <a:extLst>
                <a:ext uri="{FF2B5EF4-FFF2-40B4-BE49-F238E27FC236}">
                  <a16:creationId xmlns:a16="http://schemas.microsoft.com/office/drawing/2014/main" id="{20BFB5EE-6662-41BE-8194-A0CC92D82841}"/>
                </a:ext>
              </a:extLst>
            </p:cNvPr>
            <p:cNvCxnSpPr>
              <a:cxnSpLocks/>
              <a:stCxn id="23" idx="5"/>
              <a:endCxn id="22" idx="1"/>
            </p:cNvCxnSpPr>
            <p:nvPr/>
          </p:nvCxnSpPr>
          <p:spPr>
            <a:xfrm>
              <a:off x="8281306" y="1647148"/>
              <a:ext cx="287573" cy="2139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29ED27EA-2230-4CCA-8E81-DCC9C14261E2}"/>
                </a:ext>
              </a:extLst>
            </p:cNvPr>
            <p:cNvCxnSpPr>
              <a:cxnSpLocks/>
              <a:stCxn id="27" idx="3"/>
              <a:endCxn id="22" idx="7"/>
            </p:cNvCxnSpPr>
            <p:nvPr/>
          </p:nvCxnSpPr>
          <p:spPr>
            <a:xfrm flipH="1">
              <a:off x="9321019" y="1647148"/>
              <a:ext cx="287573" cy="21393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32CD91BB-BFEA-46E5-962D-2DE79667F68B}"/>
                </a:ext>
              </a:extLst>
            </p:cNvPr>
            <p:cNvCxnSpPr>
              <a:cxnSpLocks/>
              <a:stCxn id="30" idx="2"/>
              <a:endCxn id="22" idx="5"/>
            </p:cNvCxnSpPr>
            <p:nvPr/>
          </p:nvCxnSpPr>
          <p:spPr>
            <a:xfrm flipH="1" flipV="1">
              <a:off x="9321019" y="2613218"/>
              <a:ext cx="155771" cy="43136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0C315693-97D4-42EA-9436-08D88BAFCF6C}"/>
                </a:ext>
              </a:extLst>
            </p:cNvPr>
            <p:cNvCxnSpPr>
              <a:cxnSpLocks/>
              <a:stCxn id="34" idx="6"/>
              <a:endCxn id="32" idx="1"/>
            </p:cNvCxnSpPr>
            <p:nvPr/>
          </p:nvCxnSpPr>
          <p:spPr>
            <a:xfrm>
              <a:off x="2576403" y="4279549"/>
              <a:ext cx="294578" cy="36897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76D041D1-6DAC-4F2C-A52E-33B956D12845}"/>
                </a:ext>
              </a:extLst>
            </p:cNvPr>
            <p:cNvCxnSpPr>
              <a:cxnSpLocks/>
              <a:endCxn id="32" idx="3"/>
            </p:cNvCxnSpPr>
            <p:nvPr/>
          </p:nvCxnSpPr>
          <p:spPr>
            <a:xfrm flipV="1">
              <a:off x="2576402" y="5400664"/>
              <a:ext cx="294579" cy="261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2D4B277D-FA47-437D-86A0-65FCD77C0B06}"/>
                </a:ext>
              </a:extLst>
            </p:cNvPr>
            <p:cNvCxnSpPr>
              <a:cxnSpLocks/>
              <a:stCxn id="37" idx="2"/>
              <a:endCxn id="32" idx="5"/>
            </p:cNvCxnSpPr>
            <p:nvPr/>
          </p:nvCxnSpPr>
          <p:spPr>
            <a:xfrm flipH="1" flipV="1">
              <a:off x="3623121" y="5400664"/>
              <a:ext cx="280177" cy="4109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CD9FFCCA-1009-40B0-BBE1-53E856B83F35}"/>
                </a:ext>
              </a:extLst>
            </p:cNvPr>
            <p:cNvCxnSpPr>
              <a:cxnSpLocks/>
              <a:stCxn id="43" idx="7"/>
              <a:endCxn id="39" idx="3"/>
            </p:cNvCxnSpPr>
            <p:nvPr/>
          </p:nvCxnSpPr>
          <p:spPr>
            <a:xfrm flipV="1">
              <a:off x="8392360" y="5400663"/>
              <a:ext cx="176517" cy="1306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C683B224-A89E-4239-B6BC-0F2C7EEFC8B4}"/>
                </a:ext>
              </a:extLst>
            </p:cNvPr>
            <p:cNvCxnSpPr>
              <a:cxnSpLocks/>
              <a:stCxn id="59" idx="0"/>
            </p:cNvCxnSpPr>
            <p:nvPr/>
          </p:nvCxnSpPr>
          <p:spPr>
            <a:xfrm flipV="1">
              <a:off x="8706697" y="5503666"/>
              <a:ext cx="34544" cy="6060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79C7B81D-ED24-4F5C-A94B-D7713D61C2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15087" y="5531322"/>
              <a:ext cx="138218" cy="17499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85">
              <a:extLst>
                <a:ext uri="{FF2B5EF4-FFF2-40B4-BE49-F238E27FC236}">
                  <a16:creationId xmlns:a16="http://schemas.microsoft.com/office/drawing/2014/main" id="{5F0ECE56-0CD0-4DF2-B15F-DC683943100B}"/>
                </a:ext>
              </a:extLst>
            </p:cNvPr>
            <p:cNvCxnSpPr>
              <a:cxnSpLocks/>
              <a:stCxn id="46" idx="1"/>
              <a:endCxn id="39" idx="5"/>
            </p:cNvCxnSpPr>
            <p:nvPr/>
          </p:nvCxnSpPr>
          <p:spPr>
            <a:xfrm flipH="1" flipV="1">
              <a:off x="9321017" y="5400663"/>
              <a:ext cx="706565" cy="46569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C47FD399-1AE8-4550-82E2-FFD6B920F332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H="1" flipV="1">
              <a:off x="9435871" y="5218339"/>
              <a:ext cx="350501" cy="9998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FC2CCDAA-232B-4042-B022-94FC4801CE1D}"/>
                </a:ext>
              </a:extLst>
            </p:cNvPr>
            <p:cNvCxnSpPr>
              <a:cxnSpLocks/>
              <a:stCxn id="44" idx="2"/>
              <a:endCxn id="39" idx="6"/>
            </p:cNvCxnSpPr>
            <p:nvPr/>
          </p:nvCxnSpPr>
          <p:spPr>
            <a:xfrm flipH="1">
              <a:off x="9476790" y="4682404"/>
              <a:ext cx="794126" cy="3421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3BA8F6F5-F021-4FD1-B5A4-5C467F752A98}"/>
                </a:ext>
              </a:extLst>
            </p:cNvPr>
            <p:cNvCxnSpPr>
              <a:cxnSpLocks/>
              <a:stCxn id="41" idx="2"/>
              <a:endCxn id="39" idx="7"/>
            </p:cNvCxnSpPr>
            <p:nvPr/>
          </p:nvCxnSpPr>
          <p:spPr>
            <a:xfrm flipH="1">
              <a:off x="9321017" y="4338278"/>
              <a:ext cx="140216" cy="3102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5852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FDCEEE7-8BAE-4C76-B7B7-4EE9F946C998}"/>
              </a:ext>
            </a:extLst>
          </p:cNvPr>
          <p:cNvCxnSpPr>
            <a:cxnSpLocks/>
          </p:cNvCxnSpPr>
          <p:nvPr/>
        </p:nvCxnSpPr>
        <p:spPr>
          <a:xfrm>
            <a:off x="438538" y="569163"/>
            <a:ext cx="7716417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983D430D-DB71-460F-B407-E1441F07DE02}"/>
              </a:ext>
            </a:extLst>
          </p:cNvPr>
          <p:cNvSpPr txBox="1"/>
          <p:nvPr/>
        </p:nvSpPr>
        <p:spPr>
          <a:xfrm>
            <a:off x="438538" y="190500"/>
            <a:ext cx="31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 ¿De qué vamos a hablar hoy?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BADC75-72C1-4BEE-BCE7-FDF947F5A69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0"/>
            <a:ext cx="603865" cy="60386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026C20D-FC24-4FB7-B65C-61F3CF5FB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19" y="629512"/>
            <a:ext cx="1857375" cy="2466975"/>
          </a:xfrm>
          <a:prstGeom prst="rect">
            <a:avLst/>
          </a:prstGeom>
        </p:spPr>
      </p:pic>
      <p:grpSp>
        <p:nvGrpSpPr>
          <p:cNvPr id="30" name="Grupo 29">
            <a:extLst>
              <a:ext uri="{FF2B5EF4-FFF2-40B4-BE49-F238E27FC236}">
                <a16:creationId xmlns:a16="http://schemas.microsoft.com/office/drawing/2014/main" id="{5EFE8592-33E8-46BC-B067-082C120B1932}"/>
              </a:ext>
            </a:extLst>
          </p:cNvPr>
          <p:cNvGrpSpPr/>
          <p:nvPr/>
        </p:nvGrpSpPr>
        <p:grpSpPr>
          <a:xfrm>
            <a:off x="-298607" y="967923"/>
            <a:ext cx="12025144" cy="5721515"/>
            <a:chOff x="-298607" y="967923"/>
            <a:chExt cx="12025144" cy="5721515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B9C3833B-2DB2-4883-A904-557535AC6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8607" y="3659531"/>
              <a:ext cx="2571750" cy="1771650"/>
            </a:xfrm>
            <a:prstGeom prst="rect">
              <a:avLst/>
            </a:prstGeom>
          </p:spPr>
        </p:pic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7ECAAFEC-5AF5-4B01-A8E9-762CF4C2C0EF}"/>
                </a:ext>
              </a:extLst>
            </p:cNvPr>
            <p:cNvGrpSpPr/>
            <p:nvPr/>
          </p:nvGrpSpPr>
          <p:grpSpPr>
            <a:xfrm>
              <a:off x="1003061" y="967923"/>
              <a:ext cx="10723476" cy="5721515"/>
              <a:chOff x="1003061" y="967923"/>
              <a:chExt cx="10723476" cy="5721515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8F2ED9E-F356-4BFF-8B39-C58BF5854273}"/>
                  </a:ext>
                </a:extLst>
              </p:cNvPr>
              <p:cNvSpPr txBox="1"/>
              <p:nvPr/>
            </p:nvSpPr>
            <p:spPr>
              <a:xfrm>
                <a:off x="2983684" y="967923"/>
                <a:ext cx="6224631" cy="4616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s-ES" sz="2400" dirty="0">
                    <a:latin typeface="Bahnschrift SemiBold Condensed" panose="020B0502040204020203" pitchFamily="34" charset="0"/>
                  </a:rPr>
                  <a:t>HOY   VAMOS   A   HABLAR   DE   MUTANTES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4CAC27E1-01F5-4469-B570-461BAADD8A91}"/>
                  </a:ext>
                </a:extLst>
              </p:cNvPr>
              <p:cNvSpPr/>
              <p:nvPr/>
            </p:nvSpPr>
            <p:spPr>
              <a:xfrm>
                <a:off x="4529999" y="1863000"/>
                <a:ext cx="3132000" cy="31320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1CC52B42-7A10-423D-B40A-9AC12DF59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061" y="1198755"/>
                <a:ext cx="1417419" cy="1417419"/>
              </a:xfrm>
              <a:prstGeom prst="rect">
                <a:avLst/>
              </a:prstGeom>
            </p:spPr>
          </p:pic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EE55DBD1-9E92-4279-AB82-A27A3D2D0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2912" y="3874135"/>
                <a:ext cx="2333625" cy="1962150"/>
              </a:xfrm>
              <a:prstGeom prst="rect">
                <a:avLst/>
              </a:prstGeom>
            </p:spPr>
          </p:pic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9ADBC6D1-079B-4EF8-8873-31B3B2BC1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8371" y="1544981"/>
                <a:ext cx="2162175" cy="2114550"/>
              </a:xfrm>
              <a:prstGeom prst="rect">
                <a:avLst/>
              </a:prstGeom>
            </p:spPr>
          </p:pic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DF2CE57D-6D97-4AB2-8585-B74209DB0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0" b="98958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4118" y="4772714"/>
                <a:ext cx="2505075" cy="1828800"/>
              </a:xfrm>
              <a:prstGeom prst="rect">
                <a:avLst/>
              </a:prstGeom>
            </p:spPr>
          </p:pic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277B2774-5482-4C0D-97F0-DC92C60D14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402" b="100000" l="495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9052" y="4317713"/>
                <a:ext cx="1924050" cy="2371725"/>
              </a:xfrm>
              <a:prstGeom prst="rect">
                <a:avLst/>
              </a:prstGeom>
            </p:spPr>
          </p:pic>
          <p:pic>
            <p:nvPicPr>
              <p:cNvPr id="28" name="Imagen 27">
                <a:extLst>
                  <a:ext uri="{FF2B5EF4-FFF2-40B4-BE49-F238E27FC236}">
                    <a16:creationId xmlns:a16="http://schemas.microsoft.com/office/drawing/2014/main" id="{2A1B0FF1-E15E-4E0A-B58F-39DD86F91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0" b="100000" l="524" r="9947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2707" y="1520814"/>
                <a:ext cx="1360395" cy="18803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3563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FDCEEE7-8BAE-4C76-B7B7-4EE9F946C998}"/>
              </a:ext>
            </a:extLst>
          </p:cNvPr>
          <p:cNvCxnSpPr>
            <a:cxnSpLocks/>
          </p:cNvCxnSpPr>
          <p:nvPr/>
        </p:nvCxnSpPr>
        <p:spPr>
          <a:xfrm>
            <a:off x="438538" y="569163"/>
            <a:ext cx="7716417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983D430D-DB71-460F-B407-E1441F07DE02}"/>
              </a:ext>
            </a:extLst>
          </p:cNvPr>
          <p:cNvSpPr txBox="1"/>
          <p:nvPr/>
        </p:nvSpPr>
        <p:spPr>
          <a:xfrm>
            <a:off x="438538" y="190500"/>
            <a:ext cx="31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1. ¿De qué vamos a hablar hoy?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BADC75-72C1-4BEE-BCE7-FDF947F5A69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0"/>
            <a:ext cx="603865" cy="603865"/>
          </a:xfrm>
          <a:prstGeom prst="rect">
            <a:avLst/>
          </a:prstGeom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EA047488-D750-4B13-BE8E-45368EA281E9}"/>
              </a:ext>
            </a:extLst>
          </p:cNvPr>
          <p:cNvGrpSpPr/>
          <p:nvPr/>
        </p:nvGrpSpPr>
        <p:grpSpPr>
          <a:xfrm>
            <a:off x="670458" y="967923"/>
            <a:ext cx="10941916" cy="5629374"/>
            <a:chOff x="670458" y="967923"/>
            <a:chExt cx="10941916" cy="5629374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7ECAAFEC-5AF5-4B01-A8E9-762CF4C2C0EF}"/>
                </a:ext>
              </a:extLst>
            </p:cNvPr>
            <p:cNvGrpSpPr/>
            <p:nvPr/>
          </p:nvGrpSpPr>
          <p:grpSpPr>
            <a:xfrm>
              <a:off x="2983684" y="967923"/>
              <a:ext cx="6224631" cy="4027077"/>
              <a:chOff x="2983684" y="967923"/>
              <a:chExt cx="6224631" cy="4027077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8F2ED9E-F356-4BFF-8B39-C58BF5854273}"/>
                  </a:ext>
                </a:extLst>
              </p:cNvPr>
              <p:cNvSpPr txBox="1"/>
              <p:nvPr/>
            </p:nvSpPr>
            <p:spPr>
              <a:xfrm>
                <a:off x="2983684" y="967923"/>
                <a:ext cx="6224631" cy="46166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s-ES" sz="2400" dirty="0">
                    <a:latin typeface="Bahnschrift SemiBold Condensed" panose="020B0502040204020203" pitchFamily="34" charset="0"/>
                  </a:rPr>
                  <a:t>DE   MUTANTES   ‘ MALOS ’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4CAC27E1-01F5-4469-B570-461BAADD8A91}"/>
                  </a:ext>
                </a:extLst>
              </p:cNvPr>
              <p:cNvSpPr/>
              <p:nvPr/>
            </p:nvSpPr>
            <p:spPr>
              <a:xfrm>
                <a:off x="4529999" y="1863000"/>
                <a:ext cx="3132000" cy="3132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34D468D-EC42-49FA-9494-E75A81B24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8291" y="1383008"/>
              <a:ext cx="1279546" cy="192122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3D9FEA62-9D11-4225-BE28-5D071643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0162" y="4389620"/>
              <a:ext cx="1938566" cy="2170743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CECCE58-9EAF-4A30-A525-C0FA78A3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3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878" y="1594098"/>
              <a:ext cx="2011893" cy="2057400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FBCEEDE1-8853-42D8-8F34-D7F8B892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9382" y="4110310"/>
              <a:ext cx="1544712" cy="2486987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8064D09-E2A8-4606-A987-EB3CD4137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58" y="3836300"/>
              <a:ext cx="775181" cy="1384252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041783AC-6C25-469E-8232-536652010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374" y="1021715"/>
              <a:ext cx="1905000" cy="2057400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619716CF-90C7-4343-BEBE-EB718D69A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2173" y="4064000"/>
              <a:ext cx="766827" cy="1509115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897D5E19-AF00-43B7-B03B-284A9EAE0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345" r="989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0915" y="1255449"/>
              <a:ext cx="922160" cy="15899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233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FDCEEE7-8BAE-4C76-B7B7-4EE9F946C998}"/>
              </a:ext>
            </a:extLst>
          </p:cNvPr>
          <p:cNvCxnSpPr>
            <a:cxnSpLocks/>
          </p:cNvCxnSpPr>
          <p:nvPr/>
        </p:nvCxnSpPr>
        <p:spPr>
          <a:xfrm>
            <a:off x="438538" y="569163"/>
            <a:ext cx="7716417" cy="0"/>
          </a:xfrm>
          <a:prstGeom prst="line">
            <a:avLst/>
          </a:prstGeom>
          <a:ln w="254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983D430D-DB71-460F-B407-E1441F07DE02}"/>
              </a:ext>
            </a:extLst>
          </p:cNvPr>
          <p:cNvSpPr txBox="1"/>
          <p:nvPr/>
        </p:nvSpPr>
        <p:spPr>
          <a:xfrm>
            <a:off x="438538" y="190500"/>
            <a:ext cx="317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2. Contexto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BADC75-72C1-4BEE-BCE7-FDF947F5A69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0"/>
            <a:ext cx="603865" cy="60386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3D5D24-884F-46BE-B3F9-E10EF019961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81" y="0"/>
            <a:ext cx="603865" cy="603865"/>
          </a:xfrm>
          <a:prstGeom prst="rect">
            <a:avLst/>
          </a:prstGeom>
        </p:spPr>
      </p:pic>
      <p:grpSp>
        <p:nvGrpSpPr>
          <p:cNvPr id="22" name="Grupo 21">
            <a:extLst>
              <a:ext uri="{FF2B5EF4-FFF2-40B4-BE49-F238E27FC236}">
                <a16:creationId xmlns:a16="http://schemas.microsoft.com/office/drawing/2014/main" id="{8A544DCB-435B-47A1-B66E-4C1ADB188C39}"/>
              </a:ext>
            </a:extLst>
          </p:cNvPr>
          <p:cNvGrpSpPr/>
          <p:nvPr/>
        </p:nvGrpSpPr>
        <p:grpSpPr>
          <a:xfrm>
            <a:off x="-432020" y="3765641"/>
            <a:ext cx="3171436" cy="1950442"/>
            <a:chOff x="-402604" y="3131818"/>
            <a:chExt cx="3171436" cy="1950442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2E45D8FA-BA1A-4C95-AE5C-D6951418A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63" t="5811" r="2200" b="74708"/>
            <a:stretch/>
          </p:blipFill>
          <p:spPr>
            <a:xfrm>
              <a:off x="483616" y="3920697"/>
              <a:ext cx="1415327" cy="1161563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38064D09-E2A8-4606-A987-EB3CD4137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10" y="3131818"/>
              <a:ext cx="582213" cy="1039667"/>
            </a:xfrm>
            <a:prstGeom prst="rect">
              <a:avLst/>
            </a:prstGeom>
          </p:spPr>
        </p:pic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880D295F-586C-4231-89A9-F2038322B53E}"/>
                </a:ext>
              </a:extLst>
            </p:cNvPr>
            <p:cNvSpPr txBox="1"/>
            <p:nvPr/>
          </p:nvSpPr>
          <p:spPr>
            <a:xfrm>
              <a:off x="-402604" y="4128258"/>
              <a:ext cx="31714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solidFill>
                    <a:srgbClr val="0070C0"/>
                  </a:solidFill>
                </a:rPr>
                <a:t>¿        ?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616AA6C8-1595-46AA-A636-D8D8AA21F913}"/>
              </a:ext>
            </a:extLst>
          </p:cNvPr>
          <p:cNvGrpSpPr/>
          <p:nvPr/>
        </p:nvGrpSpPr>
        <p:grpSpPr>
          <a:xfrm>
            <a:off x="180426" y="783257"/>
            <a:ext cx="11368451" cy="5884243"/>
            <a:chOff x="180426" y="783257"/>
            <a:chExt cx="11368451" cy="588424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F614F39-8C34-4A78-AAE1-3119AB400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1" t="5076" r="70029" b="71804"/>
            <a:stretch/>
          </p:blipFill>
          <p:spPr>
            <a:xfrm>
              <a:off x="1047109" y="1608353"/>
              <a:ext cx="1523413" cy="1378554"/>
            </a:xfrm>
            <a:prstGeom prst="rect">
              <a:avLst/>
            </a:prstGeom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F7C57EAD-F85A-4C4B-A79B-6F977C71B99C}"/>
                </a:ext>
              </a:extLst>
            </p:cNvPr>
            <p:cNvSpPr txBox="1"/>
            <p:nvPr/>
          </p:nvSpPr>
          <p:spPr>
            <a:xfrm>
              <a:off x="4753931" y="5218994"/>
              <a:ext cx="2753967" cy="83099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s-ES" sz="2400" dirty="0">
                  <a:latin typeface="Bahnschrift SemiBold Condensed" panose="020B0502040204020203" pitchFamily="34" charset="0"/>
                </a:rPr>
                <a:t> ¿DEPENDE DEL </a:t>
              </a:r>
            </a:p>
            <a:p>
              <a:pPr algn="ctr"/>
              <a:r>
                <a:rPr lang="es-ES" sz="2400" dirty="0">
                  <a:latin typeface="Bahnschrift SemiBold Condensed" panose="020B0502040204020203" pitchFamily="34" charset="0"/>
                </a:rPr>
                <a:t>ÓRGANO?</a:t>
              </a:r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61B56329-7FAB-4D1B-B98C-E563BF7FA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65" t="51076" r="3276" b="26722"/>
            <a:stretch/>
          </p:blipFill>
          <p:spPr>
            <a:xfrm>
              <a:off x="10197749" y="1388498"/>
              <a:ext cx="1351128" cy="1323833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0AD42CD6-89F8-413D-B8E4-E20AB33166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44" t="31440" r="4875" b="53262"/>
            <a:stretch/>
          </p:blipFill>
          <p:spPr>
            <a:xfrm>
              <a:off x="10006072" y="4614356"/>
              <a:ext cx="1203366" cy="912163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78353B3C-5C34-47B1-A05B-F402313AF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4" t="5541" r="26787" b="74709"/>
            <a:stretch/>
          </p:blipFill>
          <p:spPr>
            <a:xfrm>
              <a:off x="7835602" y="1989957"/>
              <a:ext cx="1279546" cy="1177598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07B54F33-80FD-4C6E-9F89-9A1EF1848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30291" r="70367" b="53019"/>
            <a:stretch/>
          </p:blipFill>
          <p:spPr>
            <a:xfrm>
              <a:off x="3056049" y="2306097"/>
              <a:ext cx="1503610" cy="995123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415F7248-43CA-4F67-BEBB-A9627D24D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27" t="51081" r="23960" b="23609"/>
            <a:stretch/>
          </p:blipFill>
          <p:spPr>
            <a:xfrm>
              <a:off x="7452643" y="4673854"/>
              <a:ext cx="1682210" cy="1509115"/>
            </a:xfrm>
            <a:prstGeom prst="rect">
              <a:avLst/>
            </a:prstGeom>
          </p:spPr>
        </p:pic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7ECAAFEC-5AF5-4B01-A8E9-762CF4C2C0EF}"/>
                </a:ext>
              </a:extLst>
            </p:cNvPr>
            <p:cNvGrpSpPr/>
            <p:nvPr/>
          </p:nvGrpSpPr>
          <p:grpSpPr>
            <a:xfrm>
              <a:off x="2983684" y="783257"/>
              <a:ext cx="6224631" cy="4211743"/>
              <a:chOff x="2983684" y="783257"/>
              <a:chExt cx="6224631" cy="4211743"/>
            </a:xfrm>
          </p:grpSpPr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8F2ED9E-F356-4BFF-8B39-C58BF5854273}"/>
                  </a:ext>
                </a:extLst>
              </p:cNvPr>
              <p:cNvSpPr txBox="1"/>
              <p:nvPr/>
            </p:nvSpPr>
            <p:spPr>
              <a:xfrm>
                <a:off x="2983684" y="783257"/>
                <a:ext cx="6224631" cy="830997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s-ES" sz="2400" dirty="0">
                    <a:latin typeface="Bahnschrift SemiBold Condensed" panose="020B0502040204020203" pitchFamily="34" charset="0"/>
                  </a:rPr>
                  <a:t>EL CANCER GENERA MUTACIONES</a:t>
                </a:r>
              </a:p>
              <a:p>
                <a:pPr algn="ctr"/>
                <a:r>
                  <a:rPr lang="es-ES" sz="2400" dirty="0">
                    <a:latin typeface="Bahnschrift SemiBold Condensed" panose="020B0502040204020203" pitchFamily="34" charset="0"/>
                  </a:rPr>
                  <a:t>DE DISTINTO TIPO</a:t>
                </a:r>
              </a:p>
            </p:txBody>
          </p: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4CAC27E1-01F5-4469-B570-461BAADD8A91}"/>
                  </a:ext>
                </a:extLst>
              </p:cNvPr>
              <p:cNvSpPr/>
              <p:nvPr/>
            </p:nvSpPr>
            <p:spPr>
              <a:xfrm>
                <a:off x="4529999" y="1863000"/>
                <a:ext cx="3132000" cy="3132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934D468D-EC42-49FA-9494-E75A81B24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6898" y="1482653"/>
              <a:ext cx="617843" cy="927687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ECECCE58-9EAF-4A30-A525-C0FA78A3D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33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995" y="1383008"/>
              <a:ext cx="916349" cy="937076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FBCEEDE1-8853-42D8-8F34-D7F8B8927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1049" y="4062187"/>
              <a:ext cx="655573" cy="1055473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041783AC-6C25-469E-8232-536652010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9586" y="988602"/>
              <a:ext cx="677571" cy="731777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619716CF-90C7-4343-BEBE-EB718D69A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9799" y="3727597"/>
              <a:ext cx="536318" cy="1055473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897D5E19-AF00-43B7-B03B-284A9EAE0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345" r="989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353" y="1103603"/>
              <a:ext cx="521277" cy="898753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C4D3EEB-0644-4732-8E00-56E2F515DF73}"/>
                </a:ext>
              </a:extLst>
            </p:cNvPr>
            <p:cNvSpPr txBox="1"/>
            <p:nvPr/>
          </p:nvSpPr>
          <p:spPr>
            <a:xfrm>
              <a:off x="180426" y="1813235"/>
              <a:ext cx="31714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solidFill>
                    <a:srgbClr val="0070C0"/>
                  </a:solidFill>
                </a:rPr>
                <a:t>¿        ?</a:t>
              </a:r>
            </a:p>
          </p:txBody>
        </p: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1C097212-3C74-49F8-A44D-258212ABFBAB}"/>
                </a:ext>
              </a:extLst>
            </p:cNvPr>
            <p:cNvGrpSpPr/>
            <p:nvPr/>
          </p:nvGrpSpPr>
          <p:grpSpPr>
            <a:xfrm>
              <a:off x="1982701" y="4549930"/>
              <a:ext cx="3171436" cy="2117570"/>
              <a:chOff x="2026331" y="4180885"/>
              <a:chExt cx="3171436" cy="2117570"/>
            </a:xfrm>
          </p:grpSpPr>
          <p:pic>
            <p:nvPicPr>
              <p:cNvPr id="32" name="Imagen 31">
                <a:extLst>
                  <a:ext uri="{FF2B5EF4-FFF2-40B4-BE49-F238E27FC236}">
                    <a16:creationId xmlns:a16="http://schemas.microsoft.com/office/drawing/2014/main" id="{69DBBFF2-D5EA-46DE-A1CA-88207362D2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18" t="28028" r="24675" b="49702"/>
              <a:stretch/>
            </p:blipFill>
            <p:spPr>
              <a:xfrm>
                <a:off x="2876185" y="4970532"/>
                <a:ext cx="1544712" cy="1327923"/>
              </a:xfrm>
              <a:prstGeom prst="rect">
                <a:avLst/>
              </a:prstGeom>
            </p:spPr>
          </p:pic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FFFEF9F6-C724-4068-9EB5-A0133FDA9512}"/>
                  </a:ext>
                </a:extLst>
              </p:cNvPr>
              <p:cNvSpPr txBox="1"/>
              <p:nvPr/>
            </p:nvSpPr>
            <p:spPr>
              <a:xfrm>
                <a:off x="2026331" y="5070437"/>
                <a:ext cx="317143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5400" dirty="0">
                    <a:solidFill>
                      <a:srgbClr val="0070C0"/>
                    </a:solidFill>
                  </a:rPr>
                  <a:t>¿       ?</a:t>
                </a:r>
              </a:p>
            </p:txBody>
          </p:sp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3D9FEA62-9D11-4225-BE28-5D0716430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8950" y="4180885"/>
                <a:ext cx="1010880" cy="1131951"/>
              </a:xfrm>
              <a:prstGeom prst="rect">
                <a:avLst/>
              </a:prstGeom>
            </p:spPr>
          </p:pic>
        </p:grp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649F42D0-FE66-4E5F-9EF1-8F44E36DB645}"/>
                </a:ext>
              </a:extLst>
            </p:cNvPr>
            <p:cNvSpPr txBox="1"/>
            <p:nvPr/>
          </p:nvSpPr>
          <p:spPr>
            <a:xfrm>
              <a:off x="6694382" y="5004815"/>
              <a:ext cx="31714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solidFill>
                    <a:srgbClr val="0070C0"/>
                  </a:solidFill>
                </a:rPr>
                <a:t>¿       ?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C87F08F6-AC4E-4A70-AB0F-B891E4F6B800}"/>
                </a:ext>
              </a:extLst>
            </p:cNvPr>
            <p:cNvSpPr txBox="1"/>
            <p:nvPr/>
          </p:nvSpPr>
          <p:spPr>
            <a:xfrm>
              <a:off x="7440773" y="2119949"/>
              <a:ext cx="19782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solidFill>
                    <a:srgbClr val="0070C0"/>
                  </a:solidFill>
                </a:rPr>
                <a:t>¿      ?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0BF4D6D3-7C71-43DB-8684-BEE949807E4E}"/>
                </a:ext>
              </a:extLst>
            </p:cNvPr>
            <p:cNvSpPr txBox="1"/>
            <p:nvPr/>
          </p:nvSpPr>
          <p:spPr>
            <a:xfrm>
              <a:off x="2150416" y="2320084"/>
              <a:ext cx="31714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solidFill>
                    <a:srgbClr val="0070C0"/>
                  </a:solidFill>
                </a:rPr>
                <a:t>¿       ?</a:t>
              </a:r>
            </a:p>
          </p:txBody>
        </p:sp>
      </p:grp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3291B6A-19B5-46D5-BABE-651A3F53A4D9}"/>
              </a:ext>
            </a:extLst>
          </p:cNvPr>
          <p:cNvSpPr txBox="1"/>
          <p:nvPr/>
        </p:nvSpPr>
        <p:spPr>
          <a:xfrm>
            <a:off x="8978619" y="4584810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?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2272096-FB7F-45C4-AC5F-E8ED6C74CCE4}"/>
              </a:ext>
            </a:extLst>
          </p:cNvPr>
          <p:cNvSpPr txBox="1"/>
          <p:nvPr/>
        </p:nvSpPr>
        <p:spPr>
          <a:xfrm>
            <a:off x="9254081" y="1572939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?</a:t>
            </a:r>
          </a:p>
        </p:txBody>
      </p:sp>
    </p:spTree>
    <p:extLst>
      <p:ext uri="{BB962C8B-B14F-4D97-AF65-F5344CB8AC3E}">
        <p14:creationId xmlns:p14="http://schemas.microsoft.com/office/powerpoint/2010/main" val="255303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EB239B41-8BCB-44BF-A918-91CB114E35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" t="13573" r="50917" b="2725"/>
          <a:stretch/>
        </p:blipFill>
        <p:spPr>
          <a:xfrm>
            <a:off x="10039373" y="4543050"/>
            <a:ext cx="1049927" cy="991040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82272096-FB7F-45C4-AC5F-E8ED6C74CCE4}"/>
              </a:ext>
            </a:extLst>
          </p:cNvPr>
          <p:cNvSpPr txBox="1"/>
          <p:nvPr/>
        </p:nvSpPr>
        <p:spPr>
          <a:xfrm>
            <a:off x="9254081" y="1572939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?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3291B6A-19B5-46D5-BABE-651A3F53A4D9}"/>
              </a:ext>
            </a:extLst>
          </p:cNvPr>
          <p:cNvSpPr txBox="1"/>
          <p:nvPr/>
        </p:nvSpPr>
        <p:spPr>
          <a:xfrm>
            <a:off x="8978619" y="4584810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?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49F42D0-FE66-4E5F-9EF1-8F44E36DB645}"/>
              </a:ext>
            </a:extLst>
          </p:cNvPr>
          <p:cNvSpPr txBox="1"/>
          <p:nvPr/>
        </p:nvSpPr>
        <p:spPr>
          <a:xfrm>
            <a:off x="6759699" y="4995484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?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87F08F6-AC4E-4A70-AB0F-B891E4F6B800}"/>
              </a:ext>
            </a:extLst>
          </p:cNvPr>
          <p:cNvSpPr txBox="1"/>
          <p:nvPr/>
        </p:nvSpPr>
        <p:spPr>
          <a:xfrm>
            <a:off x="7515421" y="2101287"/>
            <a:ext cx="1978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?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FFFEF9F6-C724-4068-9EB5-A0133FDA9512}"/>
              </a:ext>
            </a:extLst>
          </p:cNvPr>
          <p:cNvSpPr txBox="1"/>
          <p:nvPr/>
        </p:nvSpPr>
        <p:spPr>
          <a:xfrm>
            <a:off x="1982701" y="5439482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?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BF4D6D3-7C71-43DB-8684-BEE949807E4E}"/>
              </a:ext>
            </a:extLst>
          </p:cNvPr>
          <p:cNvSpPr txBox="1"/>
          <p:nvPr/>
        </p:nvSpPr>
        <p:spPr>
          <a:xfrm>
            <a:off x="2131754" y="2320084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?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4D3EEB-0644-4732-8E00-56E2F515DF73}"/>
              </a:ext>
            </a:extLst>
          </p:cNvPr>
          <p:cNvSpPr txBox="1"/>
          <p:nvPr/>
        </p:nvSpPr>
        <p:spPr>
          <a:xfrm>
            <a:off x="180426" y="1813235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 ?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23F2A564-B730-4B24-9C96-96BAC632D9A7}"/>
              </a:ext>
            </a:extLst>
          </p:cNvPr>
          <p:cNvGrpSpPr/>
          <p:nvPr/>
        </p:nvGrpSpPr>
        <p:grpSpPr>
          <a:xfrm>
            <a:off x="438538" y="0"/>
            <a:ext cx="7716417" cy="603865"/>
            <a:chOff x="438538" y="0"/>
            <a:chExt cx="7716417" cy="603865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DFDCEEE7-8BAE-4C76-B7B7-4EE9F946C998}"/>
                </a:ext>
              </a:extLst>
            </p:cNvPr>
            <p:cNvCxnSpPr>
              <a:cxnSpLocks/>
            </p:cNvCxnSpPr>
            <p:nvPr/>
          </p:nvCxnSpPr>
          <p:spPr>
            <a:xfrm>
              <a:off x="438538" y="569163"/>
              <a:ext cx="7716417" cy="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83D430D-DB71-460F-B407-E1441F07DE02}"/>
                </a:ext>
              </a:extLst>
            </p:cNvPr>
            <p:cNvSpPr txBox="1"/>
            <p:nvPr/>
          </p:nvSpPr>
          <p:spPr>
            <a:xfrm>
              <a:off x="438538" y="190500"/>
              <a:ext cx="3171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2. Contexto</a:t>
              </a:r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D1BADC75-72C1-4BEE-BCE7-FDF947F5A69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75" b="93175" l="3175" r="974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975" y="0"/>
              <a:ext cx="603865" cy="60386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053D5D24-884F-46BE-B3F9-E10EF0199612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75" b="93175" l="3175" r="974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681" y="0"/>
              <a:ext cx="603865" cy="603865"/>
            </a:xfrm>
            <a:prstGeom prst="rect">
              <a:avLst/>
            </a:prstGeom>
          </p:spPr>
        </p:pic>
      </p:grp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80D295F-586C-4231-89A9-F2038322B53E}"/>
              </a:ext>
            </a:extLst>
          </p:cNvPr>
          <p:cNvSpPr txBox="1"/>
          <p:nvPr/>
        </p:nvSpPr>
        <p:spPr>
          <a:xfrm>
            <a:off x="-474325" y="4836009"/>
            <a:ext cx="3171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0070C0"/>
                </a:solidFill>
              </a:rPr>
              <a:t>¿      ?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38064D09-E2A8-4606-A987-EB3CD4137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6" y="3752997"/>
            <a:ext cx="582213" cy="103966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7C57EAD-F85A-4C4B-A79B-6F977C71B99C}"/>
              </a:ext>
            </a:extLst>
          </p:cNvPr>
          <p:cNvSpPr txBox="1"/>
          <p:nvPr/>
        </p:nvSpPr>
        <p:spPr>
          <a:xfrm>
            <a:off x="4753931" y="5218994"/>
            <a:ext cx="2753967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ES" sz="2400" dirty="0">
                <a:latin typeface="Bahnschrift SemiBold Condensed" panose="020B0502040204020203" pitchFamily="34" charset="0"/>
              </a:rPr>
              <a:t> ¿O depende del tipo persona?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7ECAAFEC-5AF5-4B01-A8E9-762CF4C2C0EF}"/>
              </a:ext>
            </a:extLst>
          </p:cNvPr>
          <p:cNvGrpSpPr/>
          <p:nvPr/>
        </p:nvGrpSpPr>
        <p:grpSpPr>
          <a:xfrm>
            <a:off x="2983684" y="783257"/>
            <a:ext cx="6224631" cy="4211743"/>
            <a:chOff x="2983684" y="783257"/>
            <a:chExt cx="6224631" cy="4211743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8F2ED9E-F356-4BFF-8B39-C58BF5854273}"/>
                </a:ext>
              </a:extLst>
            </p:cNvPr>
            <p:cNvSpPr txBox="1"/>
            <p:nvPr/>
          </p:nvSpPr>
          <p:spPr>
            <a:xfrm>
              <a:off x="2983684" y="783257"/>
              <a:ext cx="6224631" cy="83099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s-ES" sz="2400" dirty="0">
                  <a:latin typeface="Bahnschrift SemiBold Condensed" panose="020B0502040204020203" pitchFamily="34" charset="0"/>
                </a:rPr>
                <a:t>EL CANCER GENERA MUTACIONES</a:t>
              </a:r>
            </a:p>
            <a:p>
              <a:pPr algn="ctr"/>
              <a:r>
                <a:rPr lang="es-ES" sz="2400" dirty="0">
                  <a:latin typeface="Bahnschrift SemiBold Condensed" panose="020B0502040204020203" pitchFamily="34" charset="0"/>
                </a:rPr>
                <a:t>DE DISTINTO TIPO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CAC27E1-01F5-4469-B570-461BAADD8A91}"/>
                </a:ext>
              </a:extLst>
            </p:cNvPr>
            <p:cNvSpPr/>
            <p:nvPr/>
          </p:nvSpPr>
          <p:spPr>
            <a:xfrm>
              <a:off x="4529999" y="1863000"/>
              <a:ext cx="3132000" cy="3132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934D468D-EC42-49FA-9494-E75A81B24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98" y="1482653"/>
            <a:ext cx="617843" cy="92768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CECCE58-9EAF-4A30-A525-C0FA78A3DC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995" y="1383008"/>
            <a:ext cx="916349" cy="93707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BCEEDE1-8853-42D8-8F34-D7F8B8927E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49" y="4062187"/>
            <a:ext cx="655573" cy="105547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41783AC-6C25-469E-8232-5366520103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586" y="988602"/>
            <a:ext cx="677571" cy="731777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619716CF-90C7-4343-BEBE-EB718D69AE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799" y="3727597"/>
            <a:ext cx="536318" cy="105547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897D5E19-AF00-43B7-B03B-284A9EAE043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345" r="989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3" y="1103603"/>
            <a:ext cx="521277" cy="89875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D9FEA62-9D11-4225-BE28-5D07164305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20" y="4549930"/>
            <a:ext cx="1010880" cy="113195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F052E5-763F-4F9F-9F76-83E8217AE46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1" t="-7169" b="53732"/>
          <a:stretch/>
        </p:blipFill>
        <p:spPr>
          <a:xfrm>
            <a:off x="518763" y="4442202"/>
            <a:ext cx="1276541" cy="170459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1BC3E384-35A5-4B0D-9CD3-50B0EC6B220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" r="71671" b="53173"/>
          <a:stretch/>
        </p:blipFill>
        <p:spPr>
          <a:xfrm>
            <a:off x="7622052" y="4929268"/>
            <a:ext cx="1426091" cy="145155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C1262A80-A104-4613-9D3A-EBB17DD9DDE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5" t="3024" r="33344" b="51617"/>
          <a:stretch/>
        </p:blipFill>
        <p:spPr>
          <a:xfrm>
            <a:off x="2643513" y="5424277"/>
            <a:ext cx="1804010" cy="14939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BF0399F-5C0D-4A32-812E-07913960496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1" r="74157"/>
          <a:stretch/>
        </p:blipFill>
        <p:spPr>
          <a:xfrm>
            <a:off x="1230059" y="1585217"/>
            <a:ext cx="1046752" cy="134986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AF9F97D7-91C3-4B60-B732-045A9CD3AD5B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9" t="46496"/>
          <a:stretch/>
        </p:blipFill>
        <p:spPr>
          <a:xfrm>
            <a:off x="7745432" y="1810683"/>
            <a:ext cx="1433341" cy="1614189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8DB4DDE2-2421-4AC3-BA52-15C75EAC404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6" t="53240" r="39242"/>
          <a:stretch/>
        </p:blipFill>
        <p:spPr>
          <a:xfrm>
            <a:off x="3070310" y="2122117"/>
            <a:ext cx="1309600" cy="1630880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735DC963-0649-47FC-B5B2-98D8C0046D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0" t="6435" r="3758"/>
          <a:stretch/>
        </p:blipFill>
        <p:spPr>
          <a:xfrm>
            <a:off x="10337782" y="1651248"/>
            <a:ext cx="1004033" cy="9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4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upo 84">
            <a:extLst>
              <a:ext uri="{FF2B5EF4-FFF2-40B4-BE49-F238E27FC236}">
                <a16:creationId xmlns:a16="http://schemas.microsoft.com/office/drawing/2014/main" id="{C9D1B5E7-DC35-43A0-8B2B-78595EE06751}"/>
              </a:ext>
            </a:extLst>
          </p:cNvPr>
          <p:cNvGrpSpPr/>
          <p:nvPr/>
        </p:nvGrpSpPr>
        <p:grpSpPr>
          <a:xfrm>
            <a:off x="438538" y="-1"/>
            <a:ext cx="7716417" cy="603866"/>
            <a:chOff x="438538" y="-1"/>
            <a:chExt cx="7716417" cy="603866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C889EE3-DA3E-49C0-892B-1E6FA6FEFE02}"/>
                </a:ext>
              </a:extLst>
            </p:cNvPr>
            <p:cNvGrpSpPr/>
            <p:nvPr/>
          </p:nvGrpSpPr>
          <p:grpSpPr>
            <a:xfrm>
              <a:off x="438538" y="0"/>
              <a:ext cx="7716417" cy="603865"/>
              <a:chOff x="438538" y="0"/>
              <a:chExt cx="7716417" cy="603865"/>
            </a:xfrm>
          </p:grpSpPr>
          <p:cxnSp>
            <p:nvCxnSpPr>
              <p:cNvPr id="5" name="Conector recto 4">
                <a:extLst>
                  <a:ext uri="{FF2B5EF4-FFF2-40B4-BE49-F238E27FC236}">
                    <a16:creationId xmlns:a16="http://schemas.microsoft.com/office/drawing/2014/main" id="{1A74DE43-2741-4CEE-B623-975647771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8" y="569163"/>
                <a:ext cx="7716417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9EFF037-896A-4A54-BD6F-3C722199658A}"/>
                  </a:ext>
                </a:extLst>
              </p:cNvPr>
              <p:cNvSpPr txBox="1"/>
              <p:nvPr/>
            </p:nvSpPr>
            <p:spPr>
              <a:xfrm>
                <a:off x="438538" y="190500"/>
                <a:ext cx="3171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3. El Estudio : Población</a:t>
                </a:r>
              </a:p>
            </p:txBody>
          </p:sp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53B91414-CBD6-42ED-8843-6C6F64A75B06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75" b="93175" l="3175" r="974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9975" y="0"/>
                <a:ext cx="603865" cy="603865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6CC884E1-5E5C-4C7B-9E7B-DF6250C1F3DB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75" b="93175" l="3175" r="974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6681" y="0"/>
                <a:ext cx="603865" cy="603865"/>
              </a:xfrm>
              <a:prstGeom prst="rect">
                <a:avLst/>
              </a:prstGeom>
            </p:spPr>
          </p:pic>
        </p:grp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F5979ECD-75DF-45F1-986B-77F1525E4A14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75" b="93175" l="3175" r="974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3387" y="-1"/>
              <a:ext cx="603865" cy="603865"/>
            </a:xfrm>
            <a:prstGeom prst="rect">
              <a:avLst/>
            </a:prstGeom>
          </p:spPr>
        </p:pic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48AADCED-E365-4DB3-BBE5-CBC8B7372E01}"/>
              </a:ext>
            </a:extLst>
          </p:cNvPr>
          <p:cNvGrpSpPr/>
          <p:nvPr/>
        </p:nvGrpSpPr>
        <p:grpSpPr>
          <a:xfrm>
            <a:off x="241362" y="844912"/>
            <a:ext cx="11595688" cy="5856227"/>
            <a:chOff x="241362" y="844912"/>
            <a:chExt cx="11595688" cy="5856227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DBBF18CC-A466-45C8-88B4-742F591112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59539" y="901415"/>
              <a:ext cx="1472921" cy="1472921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897EB2C7-8D02-4CE4-AED4-E596E226F8FF}"/>
                </a:ext>
              </a:extLst>
            </p:cNvPr>
            <p:cNvGrpSpPr/>
            <p:nvPr/>
          </p:nvGrpSpPr>
          <p:grpSpPr>
            <a:xfrm>
              <a:off x="8633050" y="844912"/>
              <a:ext cx="3204000" cy="5616000"/>
              <a:chOff x="8326191" y="1180710"/>
              <a:chExt cx="3215303" cy="5576059"/>
            </a:xfrm>
          </p:grpSpPr>
          <p:grpSp>
            <p:nvGrpSpPr>
              <p:cNvPr id="33" name="Grupo 32">
                <a:extLst>
                  <a:ext uri="{FF2B5EF4-FFF2-40B4-BE49-F238E27FC236}">
                    <a16:creationId xmlns:a16="http://schemas.microsoft.com/office/drawing/2014/main" id="{99376131-B883-4539-8CF2-11A41D8E03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7796" y="2308791"/>
                <a:ext cx="929148" cy="1255663"/>
                <a:chOff x="10039373" y="3727597"/>
                <a:chExt cx="1336744" cy="1806493"/>
              </a:xfrm>
            </p:grpSpPr>
            <p:pic>
              <p:nvPicPr>
                <p:cNvPr id="27" name="Imagen 26">
                  <a:extLst>
                    <a:ext uri="{FF2B5EF4-FFF2-40B4-BE49-F238E27FC236}">
                      <a16:creationId xmlns:a16="http://schemas.microsoft.com/office/drawing/2014/main" id="{9532668B-1C50-4665-B212-218E035E90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6" t="13573" r="50917" b="2725"/>
                <a:stretch/>
              </p:blipFill>
              <p:spPr>
                <a:xfrm>
                  <a:off x="10039373" y="4543050"/>
                  <a:ext cx="1049927" cy="991040"/>
                </a:xfrm>
                <a:prstGeom prst="rect">
                  <a:avLst/>
                </a:prstGeom>
              </p:spPr>
            </p:pic>
            <p:pic>
              <p:nvPicPr>
                <p:cNvPr id="18" name="Imagen 17">
                  <a:extLst>
                    <a:ext uri="{FF2B5EF4-FFF2-40B4-BE49-F238E27FC236}">
                      <a16:creationId xmlns:a16="http://schemas.microsoft.com/office/drawing/2014/main" id="{1122707F-D62F-41BB-A065-17D361470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39799" y="3727597"/>
                  <a:ext cx="536318" cy="1055473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upo 29">
                <a:extLst>
                  <a:ext uri="{FF2B5EF4-FFF2-40B4-BE49-F238E27FC236}">
                    <a16:creationId xmlns:a16="http://schemas.microsoft.com/office/drawing/2014/main" id="{CC97DA85-1B21-49E1-9CE5-678316B7122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89854" y="5626490"/>
                <a:ext cx="637853" cy="1130279"/>
                <a:chOff x="518763" y="3752997"/>
                <a:chExt cx="1350901" cy="2393803"/>
              </a:xfrm>
            </p:grpSpPr>
            <p:pic>
              <p:nvPicPr>
                <p:cNvPr id="13" name="Imagen 12">
                  <a:extLst>
                    <a:ext uri="{FF2B5EF4-FFF2-40B4-BE49-F238E27FC236}">
                      <a16:creationId xmlns:a16="http://schemas.microsoft.com/office/drawing/2014/main" id="{99C4371D-019C-46E3-98C3-D6E80AF26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506" y="3752997"/>
                  <a:ext cx="582213" cy="1039667"/>
                </a:xfrm>
                <a:prstGeom prst="rect">
                  <a:avLst/>
                </a:prstGeom>
              </p:spPr>
            </p:pic>
            <p:pic>
              <p:nvPicPr>
                <p:cNvPr id="21" name="Imagen 20">
                  <a:extLst>
                    <a:ext uri="{FF2B5EF4-FFF2-40B4-BE49-F238E27FC236}">
                      <a16:creationId xmlns:a16="http://schemas.microsoft.com/office/drawing/2014/main" id="{E3605D6A-47E4-4191-B26F-B90430FB66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331" t="-7169" b="53732"/>
                <a:stretch/>
              </p:blipFill>
              <p:spPr>
                <a:xfrm>
                  <a:off x="518763" y="4342907"/>
                  <a:ext cx="1350901" cy="1803893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upo 31">
                <a:extLst>
                  <a:ext uri="{FF2B5EF4-FFF2-40B4-BE49-F238E27FC236}">
                    <a16:creationId xmlns:a16="http://schemas.microsoft.com/office/drawing/2014/main" id="{9A277CB7-E0A2-4732-8175-92AD1C0E669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45856" y="3630799"/>
                <a:ext cx="795638" cy="1108270"/>
                <a:chOff x="7622052" y="4062187"/>
                <a:chExt cx="1664570" cy="2318634"/>
              </a:xfrm>
            </p:grpSpPr>
            <p:pic>
              <p:nvPicPr>
                <p:cNvPr id="16" name="Imagen 15">
                  <a:extLst>
                    <a:ext uri="{FF2B5EF4-FFF2-40B4-BE49-F238E27FC236}">
                      <a16:creationId xmlns:a16="http://schemas.microsoft.com/office/drawing/2014/main" id="{6CB01478-10FD-44AD-90FF-7331C2C634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31049" y="4062187"/>
                  <a:ext cx="655573" cy="1055473"/>
                </a:xfrm>
                <a:prstGeom prst="rect">
                  <a:avLst/>
                </a:prstGeom>
              </p:spPr>
            </p:pic>
            <p:pic>
              <p:nvPicPr>
                <p:cNvPr id="22" name="Imagen 21">
                  <a:extLst>
                    <a:ext uri="{FF2B5EF4-FFF2-40B4-BE49-F238E27FC236}">
                      <a16:creationId xmlns:a16="http://schemas.microsoft.com/office/drawing/2014/main" id="{5C2BA6AD-811E-4D79-9F08-47210A1FB2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57" r="71671" b="53173"/>
                <a:stretch/>
              </p:blipFill>
              <p:spPr>
                <a:xfrm>
                  <a:off x="7622052" y="4929268"/>
                  <a:ext cx="1426091" cy="1451553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A4ACA742-22E9-4BD0-96AE-7C8EC663F25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38549" y="5016521"/>
                <a:ext cx="958395" cy="1130279"/>
                <a:chOff x="2548055" y="4549930"/>
                <a:chExt cx="2008145" cy="2368297"/>
              </a:xfrm>
            </p:grpSpPr>
            <p:pic>
              <p:nvPicPr>
                <p:cNvPr id="20" name="Imagen 19">
                  <a:extLst>
                    <a:ext uri="{FF2B5EF4-FFF2-40B4-BE49-F238E27FC236}">
                      <a16:creationId xmlns:a16="http://schemas.microsoft.com/office/drawing/2014/main" id="{0476EDC7-559F-45DB-98DF-0D33F2B66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5320" y="4549930"/>
                  <a:ext cx="1010880" cy="1131951"/>
                </a:xfrm>
                <a:prstGeom prst="rect">
                  <a:avLst/>
                </a:prstGeom>
              </p:spPr>
            </p:pic>
            <p:pic>
              <p:nvPicPr>
                <p:cNvPr id="23" name="Imagen 22">
                  <a:extLst>
                    <a:ext uri="{FF2B5EF4-FFF2-40B4-BE49-F238E27FC236}">
                      <a16:creationId xmlns:a16="http://schemas.microsoft.com/office/drawing/2014/main" id="{6B088599-F18E-4441-A617-EBA244D638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55" t="3024" r="33344" b="51617"/>
                <a:stretch/>
              </p:blipFill>
              <p:spPr>
                <a:xfrm>
                  <a:off x="2548055" y="5345226"/>
                  <a:ext cx="1899468" cy="1573001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53A019BB-0EE3-4414-AD1F-543C82C97D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99754" y="4006555"/>
                <a:ext cx="1079347" cy="1374247"/>
                <a:chOff x="838353" y="1103603"/>
                <a:chExt cx="1438458" cy="1831474"/>
              </a:xfrm>
            </p:grpSpPr>
            <p:pic>
              <p:nvPicPr>
                <p:cNvPr id="19" name="Imagen 18">
                  <a:extLst>
                    <a:ext uri="{FF2B5EF4-FFF2-40B4-BE49-F238E27FC236}">
                      <a16:creationId xmlns:a16="http://schemas.microsoft.com/office/drawing/2014/main" id="{923B9743-214B-4638-8365-08166C702B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0" b="100000" l="345" r="9896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353" y="1103603"/>
                  <a:ext cx="521277" cy="898753"/>
                </a:xfrm>
                <a:prstGeom prst="rect">
                  <a:avLst/>
                </a:prstGeom>
              </p:spPr>
            </p:pic>
            <p:pic>
              <p:nvPicPr>
                <p:cNvPr id="24" name="Imagen 23">
                  <a:extLst>
                    <a:ext uri="{FF2B5EF4-FFF2-40B4-BE49-F238E27FC236}">
                      <a16:creationId xmlns:a16="http://schemas.microsoft.com/office/drawing/2014/main" id="{9BC09593-B13D-421D-9525-C4CD701960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9991" r="74157"/>
                <a:stretch/>
              </p:blipFill>
              <p:spPr>
                <a:xfrm>
                  <a:off x="1230059" y="1585217"/>
                  <a:ext cx="1046752" cy="1349860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upo 34">
                <a:extLst>
                  <a:ext uri="{FF2B5EF4-FFF2-40B4-BE49-F238E27FC236}">
                    <a16:creationId xmlns:a16="http://schemas.microsoft.com/office/drawing/2014/main" id="{26A87F46-B649-4C01-AAF3-821B713F4E9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326191" y="1180710"/>
                <a:ext cx="817438" cy="966844"/>
                <a:chOff x="7614802" y="1383008"/>
                <a:chExt cx="1687542" cy="1995980"/>
              </a:xfrm>
            </p:grpSpPr>
            <p:pic>
              <p:nvPicPr>
                <p:cNvPr id="15" name="Imagen 14">
                  <a:extLst>
                    <a:ext uri="{FF2B5EF4-FFF2-40B4-BE49-F238E27FC236}">
                      <a16:creationId xmlns:a16="http://schemas.microsoft.com/office/drawing/2014/main" id="{AE9E8477-E173-4C17-988E-91D85EBD91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233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5995" y="1383008"/>
                  <a:ext cx="916349" cy="937076"/>
                </a:xfrm>
                <a:prstGeom prst="rect">
                  <a:avLst/>
                </a:prstGeom>
              </p:spPr>
            </p:pic>
            <p:pic>
              <p:nvPicPr>
                <p:cNvPr id="25" name="Imagen 24">
                  <a:extLst>
                    <a:ext uri="{FF2B5EF4-FFF2-40B4-BE49-F238E27FC236}">
                      <a16:creationId xmlns:a16="http://schemas.microsoft.com/office/drawing/2014/main" id="{E708D847-3FC7-4CCA-95B3-B317CFD170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339" t="46496"/>
                <a:stretch/>
              </p:blipFill>
              <p:spPr>
                <a:xfrm>
                  <a:off x="7614802" y="1624069"/>
                  <a:ext cx="1558304" cy="1754919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upo 33">
                <a:extLst>
                  <a:ext uri="{FF2B5EF4-FFF2-40B4-BE49-F238E27FC236}">
                    <a16:creationId xmlns:a16="http://schemas.microsoft.com/office/drawing/2014/main" id="{94A795C6-67B2-4097-A370-E496A0A641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57055" y="2617176"/>
                <a:ext cx="791062" cy="1217705"/>
                <a:chOff x="3015539" y="1482653"/>
                <a:chExt cx="1519202" cy="2338552"/>
              </a:xfrm>
            </p:grpSpPr>
            <p:pic>
              <p:nvPicPr>
                <p:cNvPr id="14" name="Imagen 13">
                  <a:extLst>
                    <a:ext uri="{FF2B5EF4-FFF2-40B4-BE49-F238E27FC236}">
                      <a16:creationId xmlns:a16="http://schemas.microsoft.com/office/drawing/2014/main" id="{BC051660-AC16-40C7-9792-F36CAA946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898" y="1482653"/>
                  <a:ext cx="617843" cy="927687"/>
                </a:xfrm>
                <a:prstGeom prst="rect">
                  <a:avLst/>
                </a:prstGeom>
              </p:spPr>
            </p:pic>
            <p:pic>
              <p:nvPicPr>
                <p:cNvPr id="26" name="Imagen 25">
                  <a:extLst>
                    <a:ext uri="{FF2B5EF4-FFF2-40B4-BE49-F238E27FC236}">
                      <a16:creationId xmlns:a16="http://schemas.microsoft.com/office/drawing/2014/main" id="{433EB0D5-3BD8-4E3B-9008-C5E6A6F2BC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36" t="53240" r="39242"/>
                <a:stretch/>
              </p:blipFill>
              <p:spPr>
                <a:xfrm>
                  <a:off x="3015539" y="2122117"/>
                  <a:ext cx="1364371" cy="1699088"/>
                </a:xfrm>
                <a:prstGeom prst="rect">
                  <a:avLst/>
                </a:prstGeom>
              </p:spPr>
            </p:pic>
          </p:grpSp>
          <p:grpSp>
            <p:nvGrpSpPr>
              <p:cNvPr id="36" name="Grupo 35">
                <a:extLst>
                  <a:ext uri="{FF2B5EF4-FFF2-40B4-BE49-F238E27FC236}">
                    <a16:creationId xmlns:a16="http://schemas.microsoft.com/office/drawing/2014/main" id="{FE4CC41B-1B1B-4CE5-A73B-F0D5ADFAC4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707584" y="1499895"/>
                <a:ext cx="849285" cy="1193661"/>
                <a:chOff x="10337782" y="988602"/>
                <a:chExt cx="1159375" cy="1629490"/>
              </a:xfrm>
            </p:grpSpPr>
            <p:pic>
              <p:nvPicPr>
                <p:cNvPr id="17" name="Imagen 16">
                  <a:extLst>
                    <a:ext uri="{FF2B5EF4-FFF2-40B4-BE49-F238E27FC236}">
                      <a16:creationId xmlns:a16="http://schemas.microsoft.com/office/drawing/2014/main" id="{21BEF3C9-A73A-41FA-8083-052539516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19586" y="988602"/>
                  <a:ext cx="677571" cy="731777"/>
                </a:xfrm>
                <a:prstGeom prst="rect">
                  <a:avLst/>
                </a:prstGeom>
              </p:spPr>
            </p:pic>
            <p:pic>
              <p:nvPicPr>
                <p:cNvPr id="28" name="Imagen 27">
                  <a:extLst>
                    <a:ext uri="{FF2B5EF4-FFF2-40B4-BE49-F238E27FC236}">
                      <a16:creationId xmlns:a16="http://schemas.microsoft.com/office/drawing/2014/main" id="{8BD88EEF-5EC9-4117-B366-5CED0D9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60" t="6435" r="3758"/>
                <a:stretch/>
              </p:blipFill>
              <p:spPr>
                <a:xfrm>
                  <a:off x="10337782" y="1651248"/>
                  <a:ext cx="1004033" cy="9668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74C59A57-E0BC-4366-B3FD-D73DC47E80FC}"/>
                </a:ext>
              </a:extLst>
            </p:cNvPr>
            <p:cNvGrpSpPr/>
            <p:nvPr/>
          </p:nvGrpSpPr>
          <p:grpSpPr>
            <a:xfrm flipH="1">
              <a:off x="241362" y="979730"/>
              <a:ext cx="3204000" cy="5616000"/>
              <a:chOff x="8326191" y="1180710"/>
              <a:chExt cx="3215303" cy="5576059"/>
            </a:xfrm>
          </p:grpSpPr>
          <p:grpSp>
            <p:nvGrpSpPr>
              <p:cNvPr id="39" name="Grupo 38">
                <a:extLst>
                  <a:ext uri="{FF2B5EF4-FFF2-40B4-BE49-F238E27FC236}">
                    <a16:creationId xmlns:a16="http://schemas.microsoft.com/office/drawing/2014/main" id="{ACC146F6-BBF2-45C2-9BAC-A9CB5F920F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67796" y="2308791"/>
                <a:ext cx="929148" cy="1255663"/>
                <a:chOff x="10039373" y="3727597"/>
                <a:chExt cx="1336744" cy="1806493"/>
              </a:xfrm>
            </p:grpSpPr>
            <p:pic>
              <p:nvPicPr>
                <p:cNvPr id="61" name="Imagen 60">
                  <a:extLst>
                    <a:ext uri="{FF2B5EF4-FFF2-40B4-BE49-F238E27FC236}">
                      <a16:creationId xmlns:a16="http://schemas.microsoft.com/office/drawing/2014/main" id="{803C02F1-A1A6-4713-A633-EA8F5BD1A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46" t="13573" r="50917" b="2725"/>
                <a:stretch/>
              </p:blipFill>
              <p:spPr>
                <a:xfrm>
                  <a:off x="10039373" y="4543050"/>
                  <a:ext cx="1049927" cy="991040"/>
                </a:xfrm>
                <a:prstGeom prst="rect">
                  <a:avLst/>
                </a:prstGeom>
              </p:spPr>
            </p:pic>
            <p:pic>
              <p:nvPicPr>
                <p:cNvPr id="62" name="Imagen 61">
                  <a:extLst>
                    <a:ext uri="{FF2B5EF4-FFF2-40B4-BE49-F238E27FC236}">
                      <a16:creationId xmlns:a16="http://schemas.microsoft.com/office/drawing/2014/main" id="{368C6620-9F4F-4538-AE3C-885B9382A3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39799" y="3727597"/>
                  <a:ext cx="536318" cy="1055473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E5CF9BC3-931E-4F08-B8A0-52EDAC6DEED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89854" y="5626490"/>
                <a:ext cx="637853" cy="1130279"/>
                <a:chOff x="518763" y="3752997"/>
                <a:chExt cx="1350901" cy="2393803"/>
              </a:xfrm>
            </p:grpSpPr>
            <p:pic>
              <p:nvPicPr>
                <p:cNvPr id="59" name="Imagen 58">
                  <a:extLst>
                    <a:ext uri="{FF2B5EF4-FFF2-40B4-BE49-F238E27FC236}">
                      <a16:creationId xmlns:a16="http://schemas.microsoft.com/office/drawing/2014/main" id="{0B848C2F-ED08-4446-A2EF-2BBB572213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506" y="3752997"/>
                  <a:ext cx="582213" cy="1039667"/>
                </a:xfrm>
                <a:prstGeom prst="rect">
                  <a:avLst/>
                </a:prstGeom>
              </p:spPr>
            </p:pic>
            <p:pic>
              <p:nvPicPr>
                <p:cNvPr id="60" name="Imagen 59">
                  <a:extLst>
                    <a:ext uri="{FF2B5EF4-FFF2-40B4-BE49-F238E27FC236}">
                      <a16:creationId xmlns:a16="http://schemas.microsoft.com/office/drawing/2014/main" id="{B6D2B0D3-3BFD-4B6C-9663-524377128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331" t="-7169" b="53732"/>
                <a:stretch/>
              </p:blipFill>
              <p:spPr>
                <a:xfrm>
                  <a:off x="518763" y="4342907"/>
                  <a:ext cx="1350901" cy="1803893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upo 40">
                <a:extLst>
                  <a:ext uri="{FF2B5EF4-FFF2-40B4-BE49-F238E27FC236}">
                    <a16:creationId xmlns:a16="http://schemas.microsoft.com/office/drawing/2014/main" id="{DE894672-4D5C-4934-8188-38EDA2B77C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745856" y="3630799"/>
                <a:ext cx="795638" cy="1108270"/>
                <a:chOff x="7622052" y="4062187"/>
                <a:chExt cx="1664570" cy="2318634"/>
              </a:xfrm>
            </p:grpSpPr>
            <p:pic>
              <p:nvPicPr>
                <p:cNvPr id="57" name="Imagen 56">
                  <a:extLst>
                    <a:ext uri="{FF2B5EF4-FFF2-40B4-BE49-F238E27FC236}">
                      <a16:creationId xmlns:a16="http://schemas.microsoft.com/office/drawing/2014/main" id="{5B86F8E7-921E-40D5-B0A0-2AF1C01C10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31049" y="4062187"/>
                  <a:ext cx="655573" cy="1055473"/>
                </a:xfrm>
                <a:prstGeom prst="rect">
                  <a:avLst/>
                </a:prstGeom>
              </p:spPr>
            </p:pic>
            <p:pic>
              <p:nvPicPr>
                <p:cNvPr id="58" name="Imagen 57">
                  <a:extLst>
                    <a:ext uri="{FF2B5EF4-FFF2-40B4-BE49-F238E27FC236}">
                      <a16:creationId xmlns:a16="http://schemas.microsoft.com/office/drawing/2014/main" id="{EED74DFF-1B24-440C-A1BC-0CB04DC925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557" r="71671" b="53173"/>
                <a:stretch/>
              </p:blipFill>
              <p:spPr>
                <a:xfrm>
                  <a:off x="7622052" y="4929268"/>
                  <a:ext cx="1426091" cy="1451553"/>
                </a:xfrm>
                <a:prstGeom prst="rect">
                  <a:avLst/>
                </a:prstGeom>
              </p:spPr>
            </p:pic>
          </p:grpSp>
          <p:grpSp>
            <p:nvGrpSpPr>
              <p:cNvPr id="42" name="Grupo 41">
                <a:extLst>
                  <a:ext uri="{FF2B5EF4-FFF2-40B4-BE49-F238E27FC236}">
                    <a16:creationId xmlns:a16="http://schemas.microsoft.com/office/drawing/2014/main" id="{909066E1-2063-4991-8939-840A0046E93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338549" y="5016521"/>
                <a:ext cx="958395" cy="1130279"/>
                <a:chOff x="2548055" y="4549930"/>
                <a:chExt cx="2008145" cy="2368297"/>
              </a:xfrm>
            </p:grpSpPr>
            <p:pic>
              <p:nvPicPr>
                <p:cNvPr id="55" name="Imagen 54">
                  <a:extLst>
                    <a:ext uri="{FF2B5EF4-FFF2-40B4-BE49-F238E27FC236}">
                      <a16:creationId xmlns:a16="http://schemas.microsoft.com/office/drawing/2014/main" id="{F468FF0D-3E6A-4C92-A6C8-7852FD756B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45320" y="4549930"/>
                  <a:ext cx="1010880" cy="1131951"/>
                </a:xfrm>
                <a:prstGeom prst="rect">
                  <a:avLst/>
                </a:prstGeom>
              </p:spPr>
            </p:pic>
            <p:pic>
              <p:nvPicPr>
                <p:cNvPr id="56" name="Imagen 55">
                  <a:extLst>
                    <a:ext uri="{FF2B5EF4-FFF2-40B4-BE49-F238E27FC236}">
                      <a16:creationId xmlns:a16="http://schemas.microsoft.com/office/drawing/2014/main" id="{C6B306C9-EE02-4D0D-8451-6AC6D8CFEF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55" t="3024" r="33344" b="51617"/>
                <a:stretch/>
              </p:blipFill>
              <p:spPr>
                <a:xfrm>
                  <a:off x="2548055" y="5345226"/>
                  <a:ext cx="1899468" cy="1573001"/>
                </a:xfrm>
                <a:prstGeom prst="rect">
                  <a:avLst/>
                </a:prstGeom>
              </p:spPr>
            </p:pic>
          </p:grpSp>
          <p:grpSp>
            <p:nvGrpSpPr>
              <p:cNvPr id="43" name="Grupo 42">
                <a:extLst>
                  <a:ext uri="{FF2B5EF4-FFF2-40B4-BE49-F238E27FC236}">
                    <a16:creationId xmlns:a16="http://schemas.microsoft.com/office/drawing/2014/main" id="{AA497E7C-8786-4907-807B-E3590478A44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99754" y="4006555"/>
                <a:ext cx="1079347" cy="1374247"/>
                <a:chOff x="838353" y="1103603"/>
                <a:chExt cx="1438458" cy="1831474"/>
              </a:xfrm>
            </p:grpSpPr>
            <p:pic>
              <p:nvPicPr>
                <p:cNvPr id="53" name="Imagen 52">
                  <a:extLst>
                    <a:ext uri="{FF2B5EF4-FFF2-40B4-BE49-F238E27FC236}">
                      <a16:creationId xmlns:a16="http://schemas.microsoft.com/office/drawing/2014/main" id="{EAB26242-1767-4306-8DA5-CAA09A4BD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0" b="100000" l="345" r="98966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353" y="1103603"/>
                  <a:ext cx="521277" cy="898753"/>
                </a:xfrm>
                <a:prstGeom prst="rect">
                  <a:avLst/>
                </a:prstGeom>
              </p:spPr>
            </p:pic>
            <p:pic>
              <p:nvPicPr>
                <p:cNvPr id="54" name="Imagen 53">
                  <a:extLst>
                    <a:ext uri="{FF2B5EF4-FFF2-40B4-BE49-F238E27FC236}">
                      <a16:creationId xmlns:a16="http://schemas.microsoft.com/office/drawing/2014/main" id="{EF59981F-B613-4173-8F62-A5B0A4833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9991" r="74157"/>
                <a:stretch/>
              </p:blipFill>
              <p:spPr>
                <a:xfrm>
                  <a:off x="1230059" y="1585217"/>
                  <a:ext cx="1046752" cy="1349860"/>
                </a:xfrm>
                <a:prstGeom prst="rect">
                  <a:avLst/>
                </a:prstGeom>
              </p:spPr>
            </p:pic>
          </p:grpSp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2741F8C5-C22A-456A-B18C-68ED3AF0EF4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326191" y="1180710"/>
                <a:ext cx="817438" cy="966844"/>
                <a:chOff x="7614802" y="1383008"/>
                <a:chExt cx="1687542" cy="1995980"/>
              </a:xfrm>
            </p:grpSpPr>
            <p:pic>
              <p:nvPicPr>
                <p:cNvPr id="51" name="Imagen 50">
                  <a:extLst>
                    <a:ext uri="{FF2B5EF4-FFF2-40B4-BE49-F238E27FC236}">
                      <a16:creationId xmlns:a16="http://schemas.microsoft.com/office/drawing/2014/main" id="{31004ABF-DEB1-4189-9313-3A10116F9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233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85995" y="1383008"/>
                  <a:ext cx="916349" cy="937076"/>
                </a:xfrm>
                <a:prstGeom prst="rect">
                  <a:avLst/>
                </a:prstGeom>
              </p:spPr>
            </p:pic>
            <p:pic>
              <p:nvPicPr>
                <p:cNvPr id="52" name="Imagen 51">
                  <a:extLst>
                    <a:ext uri="{FF2B5EF4-FFF2-40B4-BE49-F238E27FC236}">
                      <a16:creationId xmlns:a16="http://schemas.microsoft.com/office/drawing/2014/main" id="{B7163F8F-C943-4986-837A-383177F99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339" t="46496"/>
                <a:stretch/>
              </p:blipFill>
              <p:spPr>
                <a:xfrm>
                  <a:off x="7614802" y="1624069"/>
                  <a:ext cx="1558304" cy="1754919"/>
                </a:xfrm>
                <a:prstGeom prst="rect">
                  <a:avLst/>
                </a:prstGeom>
              </p:spPr>
            </p:pic>
          </p:grpSp>
          <p:grpSp>
            <p:nvGrpSpPr>
              <p:cNvPr id="45" name="Grupo 44">
                <a:extLst>
                  <a:ext uri="{FF2B5EF4-FFF2-40B4-BE49-F238E27FC236}">
                    <a16:creationId xmlns:a16="http://schemas.microsoft.com/office/drawing/2014/main" id="{C648C645-FCBF-43F4-9CEB-44C622EA0BA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57055" y="2617176"/>
                <a:ext cx="791062" cy="1217705"/>
                <a:chOff x="3015539" y="1482653"/>
                <a:chExt cx="1519202" cy="2338552"/>
              </a:xfrm>
            </p:grpSpPr>
            <p:pic>
              <p:nvPicPr>
                <p:cNvPr id="49" name="Imagen 48">
                  <a:extLst>
                    <a:ext uri="{FF2B5EF4-FFF2-40B4-BE49-F238E27FC236}">
                      <a16:creationId xmlns:a16="http://schemas.microsoft.com/office/drawing/2014/main" id="{575E3014-21BD-485D-808C-74DDA35B4B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898" y="1482653"/>
                  <a:ext cx="617843" cy="927687"/>
                </a:xfrm>
                <a:prstGeom prst="rect">
                  <a:avLst/>
                </a:prstGeom>
              </p:spPr>
            </p:pic>
            <p:pic>
              <p:nvPicPr>
                <p:cNvPr id="50" name="Imagen 49">
                  <a:extLst>
                    <a:ext uri="{FF2B5EF4-FFF2-40B4-BE49-F238E27FC236}">
                      <a16:creationId xmlns:a16="http://schemas.microsoft.com/office/drawing/2014/main" id="{DE84BB38-313C-4A20-8720-11F522B76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736" t="53240" r="39242"/>
                <a:stretch/>
              </p:blipFill>
              <p:spPr>
                <a:xfrm>
                  <a:off x="3015539" y="2122117"/>
                  <a:ext cx="1364371" cy="1699088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upo 45">
                <a:extLst>
                  <a:ext uri="{FF2B5EF4-FFF2-40B4-BE49-F238E27FC236}">
                    <a16:creationId xmlns:a16="http://schemas.microsoft.com/office/drawing/2014/main" id="{8B1F1ED6-9CD3-4A89-827E-AF040166C7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707584" y="1499895"/>
                <a:ext cx="849285" cy="1193661"/>
                <a:chOff x="10337782" y="988602"/>
                <a:chExt cx="1159375" cy="1629490"/>
              </a:xfrm>
            </p:grpSpPr>
            <p:pic>
              <p:nvPicPr>
                <p:cNvPr id="47" name="Imagen 46">
                  <a:extLst>
                    <a:ext uri="{FF2B5EF4-FFF2-40B4-BE49-F238E27FC236}">
                      <a16:creationId xmlns:a16="http://schemas.microsoft.com/office/drawing/2014/main" id="{749B60F3-3133-400C-A722-BFEBE13B30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BEBA8EAE-BF5A-486C-A8C5-ECC9F3942E4B}">
                      <a14:imgProps xmlns:a14="http://schemas.microsoft.com/office/drawing/2010/main">
                        <a14:imgLayer r:embed="rId20">
                          <a14:imgEffect>
                            <a14:backgroundRemoval t="0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19586" y="988602"/>
                  <a:ext cx="677571" cy="731777"/>
                </a:xfrm>
                <a:prstGeom prst="rect">
                  <a:avLst/>
                </a:prstGeom>
              </p:spPr>
            </p:pic>
            <p:pic>
              <p:nvPicPr>
                <p:cNvPr id="48" name="Imagen 47">
                  <a:extLst>
                    <a:ext uri="{FF2B5EF4-FFF2-40B4-BE49-F238E27FC236}">
                      <a16:creationId xmlns:a16="http://schemas.microsoft.com/office/drawing/2014/main" id="{1B356152-FB37-46B7-8ED0-CB4F3BCF27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660" t="6435" r="3758"/>
                <a:stretch/>
              </p:blipFill>
              <p:spPr>
                <a:xfrm>
                  <a:off x="10337782" y="1651248"/>
                  <a:ext cx="1004033" cy="9668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87234D96-8604-4FC1-9617-D9276498F8C4}"/>
                </a:ext>
              </a:extLst>
            </p:cNvPr>
            <p:cNvGrpSpPr/>
            <p:nvPr/>
          </p:nvGrpSpPr>
          <p:grpSpPr>
            <a:xfrm>
              <a:off x="4036469" y="3063046"/>
              <a:ext cx="1685340" cy="1515235"/>
              <a:chOff x="4238643" y="3037525"/>
              <a:chExt cx="1685340" cy="1515235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59B08996-873A-446B-8AF4-70BD280C74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18" t="28028" r="24675" b="49702"/>
              <a:stretch/>
            </p:blipFill>
            <p:spPr>
              <a:xfrm>
                <a:off x="4238643" y="3103945"/>
                <a:ext cx="1685340" cy="1448815"/>
              </a:xfrm>
              <a:prstGeom prst="rect">
                <a:avLst/>
              </a:prstGeom>
            </p:spPr>
          </p:pic>
          <p:sp>
            <p:nvSpPr>
              <p:cNvPr id="63" name="Elipse 62">
                <a:extLst>
                  <a:ext uri="{FF2B5EF4-FFF2-40B4-BE49-F238E27FC236}">
                    <a16:creationId xmlns:a16="http://schemas.microsoft.com/office/drawing/2014/main" id="{DCFBF51E-443A-457B-A72B-AEE3D755B8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2221" y="3037525"/>
                <a:ext cx="1404000" cy="140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6948FC19-3135-421B-A5A2-F6DCEB8C5A99}"/>
                </a:ext>
              </a:extLst>
            </p:cNvPr>
            <p:cNvGrpSpPr/>
            <p:nvPr/>
          </p:nvGrpSpPr>
          <p:grpSpPr>
            <a:xfrm>
              <a:off x="6554617" y="3072560"/>
              <a:ext cx="1739360" cy="1404000"/>
              <a:chOff x="6507420" y="3050225"/>
              <a:chExt cx="1739360" cy="14040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EBA3A856-7C0D-4A60-B63D-923CC34982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6" t="30291" r="70367" b="53019"/>
              <a:stretch/>
            </p:blipFill>
            <p:spPr>
              <a:xfrm>
                <a:off x="6507420" y="3113979"/>
                <a:ext cx="1739360" cy="1151148"/>
              </a:xfrm>
              <a:prstGeom prst="rect">
                <a:avLst/>
              </a:prstGeom>
            </p:spPr>
          </p:pic>
          <p:sp>
            <p:nvSpPr>
              <p:cNvPr id="64" name="Elipse 63">
                <a:extLst>
                  <a:ext uri="{FF2B5EF4-FFF2-40B4-BE49-F238E27FC236}">
                    <a16:creationId xmlns:a16="http://schemas.microsoft.com/office/drawing/2014/main" id="{C183CAC5-819D-4AA3-9E64-EEF339703E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35158" y="3050225"/>
                <a:ext cx="1404000" cy="1404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EF1D041A-6909-45CB-A52B-B342C0AE9870}"/>
                </a:ext>
              </a:extLst>
            </p:cNvPr>
            <p:cNvCxnSpPr>
              <a:cxnSpLocks/>
              <a:stCxn id="10" idx="3"/>
              <a:endCxn id="63" idx="0"/>
            </p:cNvCxnSpPr>
            <p:nvPr/>
          </p:nvCxnSpPr>
          <p:spPr>
            <a:xfrm flipH="1">
              <a:off x="4812047" y="2158632"/>
              <a:ext cx="763196" cy="9044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4A38A5AD-81F1-4351-B43E-37FAD382A322}"/>
                </a:ext>
              </a:extLst>
            </p:cNvPr>
            <p:cNvCxnSpPr>
              <a:cxnSpLocks/>
              <a:stCxn id="10" idx="5"/>
              <a:endCxn id="64" idx="0"/>
            </p:cNvCxnSpPr>
            <p:nvPr/>
          </p:nvCxnSpPr>
          <p:spPr>
            <a:xfrm>
              <a:off x="6616756" y="2158632"/>
              <a:ext cx="767599" cy="9139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38F52DBE-B5F3-46F7-9AA3-B1221E64CA99}"/>
                </a:ext>
              </a:extLst>
            </p:cNvPr>
            <p:cNvSpPr txBox="1"/>
            <p:nvPr/>
          </p:nvSpPr>
          <p:spPr>
            <a:xfrm>
              <a:off x="4229100" y="4543099"/>
              <a:ext cx="116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PÁNCREAS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42AEF144-1CF8-46E9-91DA-50DF8720070E}"/>
                </a:ext>
              </a:extLst>
            </p:cNvPr>
            <p:cNvSpPr txBox="1"/>
            <p:nvPr/>
          </p:nvSpPr>
          <p:spPr>
            <a:xfrm>
              <a:off x="6872653" y="4543099"/>
              <a:ext cx="1168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PULMÓN</a:t>
              </a:r>
            </a:p>
          </p:txBody>
        </p:sp>
        <p:pic>
          <p:nvPicPr>
            <p:cNvPr id="82" name="Imagen 81">
              <a:extLst>
                <a:ext uri="{FF2B5EF4-FFF2-40B4-BE49-F238E27FC236}">
                  <a16:creationId xmlns:a16="http://schemas.microsoft.com/office/drawing/2014/main" id="{08E5D311-E5FD-46DC-86EC-193EF6BC7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894" b="100000" l="0" r="98610">
                          <a14:foregroundMark x1="49652" y1="50050" x2="49652" y2="50050"/>
                          <a14:foregroundMark x1="49851" y1="20159" x2="49851" y2="20159"/>
                          <a14:foregroundMark x1="71996" y1="27805" x2="71996" y2="27805"/>
                          <a14:foregroundMark x1="79841" y1="50546" x2="79841" y2="50546"/>
                          <a14:foregroundMark x1="72790" y1="72592" x2="72790" y2="72592"/>
                          <a14:foregroundMark x1="49652" y1="79841" x2="49652" y2="79841"/>
                          <a14:foregroundMark x1="27408" y1="73188" x2="27408" y2="73188"/>
                          <a14:foregroundMark x1="18471" y1="49851" x2="18471" y2="49851"/>
                          <a14:foregroundMark x1="28004" y1="28699" x2="28004" y2="286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27" y="4901197"/>
              <a:ext cx="1477026" cy="1477026"/>
            </a:xfrm>
            <a:prstGeom prst="rect">
              <a:avLst/>
            </a:prstGeom>
          </p:spPr>
        </p:pic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7FA9BF75-3D66-4604-B9BF-684DD2DEDC32}"/>
                </a:ext>
              </a:extLst>
            </p:cNvPr>
            <p:cNvSpPr txBox="1"/>
            <p:nvPr/>
          </p:nvSpPr>
          <p:spPr>
            <a:xfrm>
              <a:off x="5269073" y="6331807"/>
              <a:ext cx="17973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SUPERVIVENCIA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351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CD8DD8F1-8665-41C0-9C2C-9523F2D8F4EE}"/>
              </a:ext>
            </a:extLst>
          </p:cNvPr>
          <p:cNvGrpSpPr/>
          <p:nvPr/>
        </p:nvGrpSpPr>
        <p:grpSpPr>
          <a:xfrm>
            <a:off x="438538" y="-1"/>
            <a:ext cx="7716417" cy="603866"/>
            <a:chOff x="438538" y="-1"/>
            <a:chExt cx="7716417" cy="603866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BA36A2EC-F47E-48AB-AE30-9220D66AC901}"/>
                </a:ext>
              </a:extLst>
            </p:cNvPr>
            <p:cNvGrpSpPr/>
            <p:nvPr/>
          </p:nvGrpSpPr>
          <p:grpSpPr>
            <a:xfrm>
              <a:off x="438538" y="0"/>
              <a:ext cx="7716417" cy="603865"/>
              <a:chOff x="438538" y="0"/>
              <a:chExt cx="7716417" cy="603865"/>
            </a:xfrm>
          </p:grpSpPr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2ABEC8BF-3C58-43EA-816D-3CAB881133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8538" y="569163"/>
                <a:ext cx="7716417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40AC23C-141A-49FD-AFDB-751E1B1AB249}"/>
                  </a:ext>
                </a:extLst>
              </p:cNvPr>
              <p:cNvSpPr txBox="1"/>
              <p:nvPr/>
            </p:nvSpPr>
            <p:spPr>
              <a:xfrm>
                <a:off x="438538" y="190500"/>
                <a:ext cx="3171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3. El Estudio : Mutaciones</a:t>
                </a:r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A298C7F6-0849-450B-B0B6-D4464A2BC7B1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75" b="93175" l="3175" r="974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9975" y="0"/>
                <a:ext cx="603865" cy="603865"/>
              </a:xfrm>
              <a:prstGeom prst="rect">
                <a:avLst/>
              </a:prstGeom>
            </p:spPr>
          </p:pic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2CF5C44D-1077-4D9D-AB30-FD139E730320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75" b="93175" l="3175" r="974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6681" y="0"/>
                <a:ext cx="603865" cy="603865"/>
              </a:xfrm>
              <a:prstGeom prst="rect">
                <a:avLst/>
              </a:prstGeom>
            </p:spPr>
          </p:pic>
        </p:grp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835A811-D119-4A6D-A962-5682961408E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75" b="93175" l="3175" r="974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3387" y="-1"/>
              <a:ext cx="603865" cy="603865"/>
            </a:xfrm>
            <a:prstGeom prst="rect">
              <a:avLst/>
            </a:prstGeom>
          </p:spPr>
        </p:pic>
      </p:grpSp>
      <p:pic>
        <p:nvPicPr>
          <p:cNvPr id="69" name="Imagen 68">
            <a:extLst>
              <a:ext uri="{FF2B5EF4-FFF2-40B4-BE49-F238E27FC236}">
                <a16:creationId xmlns:a16="http://schemas.microsoft.com/office/drawing/2014/main" id="{F28C3CCA-F182-46CA-A99A-2898E31F82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9" t="46496"/>
          <a:stretch/>
        </p:blipFill>
        <p:spPr>
          <a:xfrm>
            <a:off x="2273075" y="911928"/>
            <a:ext cx="707943" cy="805809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F4EBE79E-DF1C-45BC-86D9-32398D80C9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6" t="53240" r="39242"/>
          <a:stretch/>
        </p:blipFill>
        <p:spPr>
          <a:xfrm>
            <a:off x="2371118" y="2493595"/>
            <a:ext cx="565986" cy="712390"/>
          </a:xfrm>
          <a:prstGeom prst="rect">
            <a:avLst/>
          </a:prstGeom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09D0FC9E-B816-40F7-A9A5-4C2D6684D23C}"/>
              </a:ext>
            </a:extLst>
          </p:cNvPr>
          <p:cNvSpPr>
            <a:spLocks noChangeAspect="1"/>
          </p:cNvSpPr>
          <p:nvPr/>
        </p:nvSpPr>
        <p:spPr>
          <a:xfrm rot="16200000">
            <a:off x="175158" y="3325251"/>
            <a:ext cx="785807" cy="78580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569CF9D-D60E-4447-AFD0-7084D1D04BA3}"/>
              </a:ext>
            </a:extLst>
          </p:cNvPr>
          <p:cNvGrpSpPr/>
          <p:nvPr/>
        </p:nvGrpSpPr>
        <p:grpSpPr>
          <a:xfrm rot="944027">
            <a:off x="1382628" y="4984702"/>
            <a:ext cx="899133" cy="808381"/>
            <a:chOff x="4238643" y="3037527"/>
            <a:chExt cx="1685340" cy="1515233"/>
          </a:xfrm>
        </p:grpSpPr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24E0238D-237A-45F6-8434-9C51AD5E7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8" t="28028" r="24675" b="49702"/>
            <a:stretch/>
          </p:blipFill>
          <p:spPr>
            <a:xfrm>
              <a:off x="4238643" y="3103945"/>
              <a:ext cx="1685340" cy="1448815"/>
            </a:xfrm>
            <a:prstGeom prst="rect">
              <a:avLst/>
            </a:prstGeom>
          </p:spPr>
        </p:pic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0A638CB-E136-4A8C-8015-FC3A517BF5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2221" y="3037527"/>
              <a:ext cx="1403999" cy="140400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9F4483E0-66F6-4E0A-8D68-338A6CBE1FF1}"/>
              </a:ext>
            </a:extLst>
          </p:cNvPr>
          <p:cNvGrpSpPr/>
          <p:nvPr/>
        </p:nvGrpSpPr>
        <p:grpSpPr>
          <a:xfrm>
            <a:off x="1216967" y="1696429"/>
            <a:ext cx="927953" cy="749037"/>
            <a:chOff x="6507420" y="3050225"/>
            <a:chExt cx="1739360" cy="1404000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4CD85F38-4A6F-467C-B3F3-1E284D6B7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30291" r="70367" b="53019"/>
            <a:stretch/>
          </p:blipFill>
          <p:spPr>
            <a:xfrm>
              <a:off x="6507420" y="3113979"/>
              <a:ext cx="1739360" cy="1151148"/>
            </a:xfrm>
            <a:prstGeom prst="rect">
              <a:avLst/>
            </a:prstGeom>
          </p:spPr>
        </p:pic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7ACB43F5-2F17-4C45-B09E-4B0794E051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35158" y="3050225"/>
              <a:ext cx="1404001" cy="1404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02E7899-C5AD-4EE5-B590-11D1E9E137D2}"/>
              </a:ext>
            </a:extLst>
          </p:cNvPr>
          <p:cNvCxnSpPr>
            <a:cxnSpLocks/>
            <a:stCxn id="17" idx="3"/>
            <a:endCxn id="31" idx="1"/>
          </p:cNvCxnSpPr>
          <p:nvPr/>
        </p:nvCxnSpPr>
        <p:spPr>
          <a:xfrm>
            <a:off x="845886" y="3995979"/>
            <a:ext cx="776812" cy="1027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5B291E5-430F-4707-9019-BA81FA83BBB5}"/>
              </a:ext>
            </a:extLst>
          </p:cNvPr>
          <p:cNvCxnSpPr>
            <a:cxnSpLocks/>
            <a:stCxn id="17" idx="5"/>
            <a:endCxn id="29" idx="3"/>
          </p:cNvCxnSpPr>
          <p:nvPr/>
        </p:nvCxnSpPr>
        <p:spPr>
          <a:xfrm flipV="1">
            <a:off x="845886" y="2335772"/>
            <a:ext cx="548924" cy="1104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upo 146">
            <a:extLst>
              <a:ext uri="{FF2B5EF4-FFF2-40B4-BE49-F238E27FC236}">
                <a16:creationId xmlns:a16="http://schemas.microsoft.com/office/drawing/2014/main" id="{78BA4AD5-B7DF-4376-8FBC-6E1BD77945E6}"/>
              </a:ext>
            </a:extLst>
          </p:cNvPr>
          <p:cNvGrpSpPr/>
          <p:nvPr/>
        </p:nvGrpSpPr>
        <p:grpSpPr>
          <a:xfrm>
            <a:off x="3148850" y="639879"/>
            <a:ext cx="6173618" cy="1191265"/>
            <a:chOff x="3669550" y="639879"/>
            <a:chExt cx="6173618" cy="1191265"/>
          </a:xfrm>
        </p:grpSpPr>
        <p:pic>
          <p:nvPicPr>
            <p:cNvPr id="94" name="Imagen 93">
              <a:extLst>
                <a:ext uri="{FF2B5EF4-FFF2-40B4-BE49-F238E27FC236}">
                  <a16:creationId xmlns:a16="http://schemas.microsoft.com/office/drawing/2014/main" id="{B379F86C-1B1A-4B08-BD7C-31507A59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3769144" y="883931"/>
              <a:ext cx="1786286" cy="947213"/>
            </a:xfrm>
            <a:prstGeom prst="rect">
              <a:avLst/>
            </a:prstGeom>
          </p:spPr>
        </p:pic>
        <p:grpSp>
          <p:nvGrpSpPr>
            <p:cNvPr id="99" name="Grupo 98">
              <a:extLst>
                <a:ext uri="{FF2B5EF4-FFF2-40B4-BE49-F238E27FC236}">
                  <a16:creationId xmlns:a16="http://schemas.microsoft.com/office/drawing/2014/main" id="{432E0646-2925-4D4B-BD63-E2227C4F0DB9}"/>
                </a:ext>
              </a:extLst>
            </p:cNvPr>
            <p:cNvGrpSpPr/>
            <p:nvPr/>
          </p:nvGrpSpPr>
          <p:grpSpPr>
            <a:xfrm>
              <a:off x="3669550" y="699289"/>
              <a:ext cx="2143571" cy="533384"/>
              <a:chOff x="3733050" y="699289"/>
              <a:chExt cx="2143571" cy="533384"/>
            </a:xfrm>
          </p:grpSpPr>
          <p:pic>
            <p:nvPicPr>
              <p:cNvPr id="68" name="Imagen 67">
                <a:extLst>
                  <a:ext uri="{FF2B5EF4-FFF2-40B4-BE49-F238E27FC236}">
                    <a16:creationId xmlns:a16="http://schemas.microsoft.com/office/drawing/2014/main" id="{FE65ABB7-A4A5-46E0-A9F4-735D6890D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33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0987" y="750090"/>
                <a:ext cx="442315" cy="457167"/>
              </a:xfrm>
              <a:prstGeom prst="rect">
                <a:avLst/>
              </a:prstGeom>
            </p:spPr>
          </p:pic>
          <p:pic>
            <p:nvPicPr>
              <p:cNvPr id="95" name="Imagen 94">
                <a:extLst>
                  <a:ext uri="{FF2B5EF4-FFF2-40B4-BE49-F238E27FC236}">
                    <a16:creationId xmlns:a16="http://schemas.microsoft.com/office/drawing/2014/main" id="{5E5D8535-0D58-4A1B-9229-637E9128E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33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8926" y="750089"/>
                <a:ext cx="442315" cy="457167"/>
              </a:xfrm>
              <a:prstGeom prst="rect">
                <a:avLst/>
              </a:prstGeom>
            </p:spPr>
          </p:pic>
          <p:pic>
            <p:nvPicPr>
              <p:cNvPr id="96" name="Imagen 95">
                <a:extLst>
                  <a:ext uri="{FF2B5EF4-FFF2-40B4-BE49-F238E27FC236}">
                    <a16:creationId xmlns:a16="http://schemas.microsoft.com/office/drawing/2014/main" id="{CBD374FE-9255-4E54-9C43-E48BDC7D3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33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050" y="750091"/>
                <a:ext cx="442315" cy="457167"/>
              </a:xfrm>
              <a:prstGeom prst="rect">
                <a:avLst/>
              </a:prstGeom>
            </p:spPr>
          </p:pic>
          <p:pic>
            <p:nvPicPr>
              <p:cNvPr id="97" name="Imagen 96">
                <a:extLst>
                  <a:ext uri="{FF2B5EF4-FFF2-40B4-BE49-F238E27FC236}">
                    <a16:creationId xmlns:a16="http://schemas.microsoft.com/office/drawing/2014/main" id="{75D26AFC-4E8B-40FA-9FBC-336419342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33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9354" y="750089"/>
                <a:ext cx="442315" cy="457167"/>
              </a:xfrm>
              <a:prstGeom prst="rect">
                <a:avLst/>
              </a:prstGeom>
            </p:spPr>
          </p:pic>
          <p:pic>
            <p:nvPicPr>
              <p:cNvPr id="98" name="Imagen 97">
                <a:extLst>
                  <a:ext uri="{FF2B5EF4-FFF2-40B4-BE49-F238E27FC236}">
                    <a16:creationId xmlns:a16="http://schemas.microsoft.com/office/drawing/2014/main" id="{15314401-6028-4846-8A36-82C65DD34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33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0565" y="699289"/>
                <a:ext cx="516056" cy="533384"/>
              </a:xfrm>
              <a:prstGeom prst="rect">
                <a:avLst/>
              </a:prstGeom>
            </p:spPr>
          </p:pic>
        </p:grpSp>
        <p:pic>
          <p:nvPicPr>
            <p:cNvPr id="100" name="Imagen 99">
              <a:extLst>
                <a:ext uri="{FF2B5EF4-FFF2-40B4-BE49-F238E27FC236}">
                  <a16:creationId xmlns:a16="http://schemas.microsoft.com/office/drawing/2014/main" id="{BB67FB55-2A1A-44A1-BEB0-3A2D5B211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5942538" y="838746"/>
              <a:ext cx="1786286" cy="947213"/>
            </a:xfrm>
            <a:prstGeom prst="rect">
              <a:avLst/>
            </a:prstGeom>
          </p:spPr>
        </p:pic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A8B4416D-12E4-4807-AA43-0D0256904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467" y="670410"/>
              <a:ext cx="282674" cy="562263"/>
            </a:xfrm>
            <a:prstGeom prst="rect">
              <a:avLst/>
            </a:prstGeom>
          </p:spPr>
        </p:pic>
        <p:pic>
          <p:nvPicPr>
            <p:cNvPr id="101" name="Imagen 100">
              <a:extLst>
                <a:ext uri="{FF2B5EF4-FFF2-40B4-BE49-F238E27FC236}">
                  <a16:creationId xmlns:a16="http://schemas.microsoft.com/office/drawing/2014/main" id="{5376BD23-7170-406C-8835-E76992C2E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8056882" y="803241"/>
              <a:ext cx="1786286" cy="947213"/>
            </a:xfrm>
            <a:prstGeom prst="rect">
              <a:avLst/>
            </a:prstGeom>
          </p:spPr>
        </p:pic>
        <p:pic>
          <p:nvPicPr>
            <p:cNvPr id="102" name="Imagen 101">
              <a:extLst>
                <a:ext uri="{FF2B5EF4-FFF2-40B4-BE49-F238E27FC236}">
                  <a16:creationId xmlns:a16="http://schemas.microsoft.com/office/drawing/2014/main" id="{B7714C6C-66E7-4116-A8A6-7F2872A8F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345" r="989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026" y="699289"/>
              <a:ext cx="326043" cy="568168"/>
            </a:xfrm>
            <a:prstGeom prst="rect">
              <a:avLst/>
            </a:prstGeom>
          </p:spPr>
        </p:pic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BFC550BE-F67A-433E-BF53-6E3732613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5828" y="699289"/>
              <a:ext cx="433652" cy="473363"/>
            </a:xfrm>
            <a:prstGeom prst="rect">
              <a:avLst/>
            </a:prstGeom>
          </p:spPr>
        </p:pic>
        <p:pic>
          <p:nvPicPr>
            <p:cNvPr id="103" name="Imagen 102">
              <a:extLst>
                <a:ext uri="{FF2B5EF4-FFF2-40B4-BE49-F238E27FC236}">
                  <a16:creationId xmlns:a16="http://schemas.microsoft.com/office/drawing/2014/main" id="{0509152B-CB0D-47D6-ABB5-BDB40B022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1357" y="639879"/>
              <a:ext cx="480750" cy="544098"/>
            </a:xfrm>
            <a:prstGeom prst="rect">
              <a:avLst/>
            </a:prstGeom>
          </p:spPr>
        </p:pic>
      </p:grpSp>
      <p:grpSp>
        <p:nvGrpSpPr>
          <p:cNvPr id="145" name="Grupo 144">
            <a:extLst>
              <a:ext uri="{FF2B5EF4-FFF2-40B4-BE49-F238E27FC236}">
                <a16:creationId xmlns:a16="http://schemas.microsoft.com/office/drawing/2014/main" id="{537154D9-93EF-446A-9BEA-1A671F39B3BB}"/>
              </a:ext>
            </a:extLst>
          </p:cNvPr>
          <p:cNvGrpSpPr/>
          <p:nvPr/>
        </p:nvGrpSpPr>
        <p:grpSpPr>
          <a:xfrm>
            <a:off x="3301250" y="3963578"/>
            <a:ext cx="6173618" cy="1194966"/>
            <a:chOff x="3821950" y="3963578"/>
            <a:chExt cx="6173618" cy="1194966"/>
          </a:xfrm>
        </p:grpSpPr>
        <p:pic>
          <p:nvPicPr>
            <p:cNvPr id="104" name="Imagen 103">
              <a:extLst>
                <a:ext uri="{FF2B5EF4-FFF2-40B4-BE49-F238E27FC236}">
                  <a16:creationId xmlns:a16="http://schemas.microsoft.com/office/drawing/2014/main" id="{7AE6B012-6836-4EC2-B335-9D79661E7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3921544" y="4211331"/>
              <a:ext cx="1786286" cy="947213"/>
            </a:xfrm>
            <a:prstGeom prst="rect">
              <a:avLst/>
            </a:prstGeom>
          </p:spPr>
        </p:pic>
        <p:pic>
          <p:nvPicPr>
            <p:cNvPr id="108" name="Imagen 107">
              <a:extLst>
                <a:ext uri="{FF2B5EF4-FFF2-40B4-BE49-F238E27FC236}">
                  <a16:creationId xmlns:a16="http://schemas.microsoft.com/office/drawing/2014/main" id="{5ED41FCB-F136-4DCF-A18F-5C92329ED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3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1950" y="4077491"/>
              <a:ext cx="442315" cy="457167"/>
            </a:xfrm>
            <a:prstGeom prst="rect">
              <a:avLst/>
            </a:prstGeom>
          </p:spPr>
        </p:pic>
        <p:pic>
          <p:nvPicPr>
            <p:cNvPr id="111" name="Imagen 110">
              <a:extLst>
                <a:ext uri="{FF2B5EF4-FFF2-40B4-BE49-F238E27FC236}">
                  <a16:creationId xmlns:a16="http://schemas.microsoft.com/office/drawing/2014/main" id="{C284B847-EFFB-45EB-A474-FA7CDAA8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6094938" y="4166146"/>
              <a:ext cx="1786286" cy="947213"/>
            </a:xfrm>
            <a:prstGeom prst="rect">
              <a:avLst/>
            </a:prstGeom>
          </p:spPr>
        </p:pic>
        <p:pic>
          <p:nvPicPr>
            <p:cNvPr id="113" name="Imagen 112">
              <a:extLst>
                <a:ext uri="{FF2B5EF4-FFF2-40B4-BE49-F238E27FC236}">
                  <a16:creationId xmlns:a16="http://schemas.microsoft.com/office/drawing/2014/main" id="{BAA23BD7-BA3B-41DA-A1A6-BFBE5FBF7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8209282" y="4130641"/>
              <a:ext cx="1786286" cy="947213"/>
            </a:xfrm>
            <a:prstGeom prst="rect">
              <a:avLst/>
            </a:prstGeom>
          </p:spPr>
        </p:pic>
        <p:pic>
          <p:nvPicPr>
            <p:cNvPr id="114" name="Imagen 113">
              <a:extLst>
                <a:ext uri="{FF2B5EF4-FFF2-40B4-BE49-F238E27FC236}">
                  <a16:creationId xmlns:a16="http://schemas.microsoft.com/office/drawing/2014/main" id="{449F4D67-225A-4E1A-92FF-C312C15C5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345" r="989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9403" y="3978732"/>
              <a:ext cx="326043" cy="568168"/>
            </a:xfrm>
            <a:prstGeom prst="rect">
              <a:avLst/>
            </a:prstGeom>
          </p:spPr>
        </p:pic>
        <p:pic>
          <p:nvPicPr>
            <p:cNvPr id="115" name="Imagen 114">
              <a:extLst>
                <a:ext uri="{FF2B5EF4-FFF2-40B4-BE49-F238E27FC236}">
                  <a16:creationId xmlns:a16="http://schemas.microsoft.com/office/drawing/2014/main" id="{7DC43E6A-3100-4DD7-8A6C-40EC3D3D5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005" y="4009968"/>
              <a:ext cx="433652" cy="473363"/>
            </a:xfrm>
            <a:prstGeom prst="rect">
              <a:avLst/>
            </a:prstGeom>
          </p:spPr>
        </p:pic>
        <p:pic>
          <p:nvPicPr>
            <p:cNvPr id="117" name="Imagen 116">
              <a:extLst>
                <a:ext uri="{FF2B5EF4-FFF2-40B4-BE49-F238E27FC236}">
                  <a16:creationId xmlns:a16="http://schemas.microsoft.com/office/drawing/2014/main" id="{90144135-4A6B-49EE-97D0-68F2A3635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072" y="3963578"/>
              <a:ext cx="480750" cy="544098"/>
            </a:xfrm>
            <a:prstGeom prst="rect">
              <a:avLst/>
            </a:prstGeom>
          </p:spPr>
        </p:pic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342475BA-B3FD-4E0B-82DD-15BB7C2D7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379" y="4023999"/>
              <a:ext cx="480750" cy="544098"/>
            </a:xfrm>
            <a:prstGeom prst="rect">
              <a:avLst/>
            </a:prstGeom>
          </p:spPr>
        </p:pic>
        <p:pic>
          <p:nvPicPr>
            <p:cNvPr id="119" name="Imagen 118">
              <a:extLst>
                <a:ext uri="{FF2B5EF4-FFF2-40B4-BE49-F238E27FC236}">
                  <a16:creationId xmlns:a16="http://schemas.microsoft.com/office/drawing/2014/main" id="{73E76B69-5EF2-4B03-9366-7EC7FB876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442" y="4009968"/>
              <a:ext cx="312252" cy="508113"/>
            </a:xfrm>
            <a:prstGeom prst="rect">
              <a:avLst/>
            </a:prstGeom>
          </p:spPr>
        </p:pic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86A3D84B-6658-4D98-9E26-59866EDACEC6}"/>
              </a:ext>
            </a:extLst>
          </p:cNvPr>
          <p:cNvGrpSpPr/>
          <p:nvPr/>
        </p:nvGrpSpPr>
        <p:grpSpPr>
          <a:xfrm>
            <a:off x="3286828" y="1773812"/>
            <a:ext cx="6083926" cy="1275364"/>
            <a:chOff x="3807528" y="1773812"/>
            <a:chExt cx="6083926" cy="1275364"/>
          </a:xfrm>
        </p:grpSpPr>
        <p:pic>
          <p:nvPicPr>
            <p:cNvPr id="120" name="Imagen 119">
              <a:extLst>
                <a:ext uri="{FF2B5EF4-FFF2-40B4-BE49-F238E27FC236}">
                  <a16:creationId xmlns:a16="http://schemas.microsoft.com/office/drawing/2014/main" id="{979924FA-5122-4260-92A7-A0A265BC5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3807528" y="2101963"/>
              <a:ext cx="1786286" cy="947213"/>
            </a:xfrm>
            <a:prstGeom prst="rect">
              <a:avLst/>
            </a:prstGeom>
          </p:spPr>
        </p:pic>
        <p:pic>
          <p:nvPicPr>
            <p:cNvPr id="121" name="Imagen 120">
              <a:extLst>
                <a:ext uri="{FF2B5EF4-FFF2-40B4-BE49-F238E27FC236}">
                  <a16:creationId xmlns:a16="http://schemas.microsoft.com/office/drawing/2014/main" id="{A81F4FC4-6FE7-4F63-90E8-7047D2395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5980922" y="2056778"/>
              <a:ext cx="1786286" cy="947213"/>
            </a:xfrm>
            <a:prstGeom prst="rect">
              <a:avLst/>
            </a:prstGeom>
          </p:spPr>
        </p:pic>
        <p:pic>
          <p:nvPicPr>
            <p:cNvPr id="122" name="Imagen 121">
              <a:extLst>
                <a:ext uri="{FF2B5EF4-FFF2-40B4-BE49-F238E27FC236}">
                  <a16:creationId xmlns:a16="http://schemas.microsoft.com/office/drawing/2014/main" id="{2650CD7B-6FDC-44D3-8963-C574FC85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8095266" y="2021273"/>
              <a:ext cx="1786286" cy="947213"/>
            </a:xfrm>
            <a:prstGeom prst="rect">
              <a:avLst/>
            </a:prstGeom>
          </p:spPr>
        </p:pic>
        <p:pic>
          <p:nvPicPr>
            <p:cNvPr id="116" name="Imagen 115">
              <a:extLst>
                <a:ext uri="{FF2B5EF4-FFF2-40B4-BE49-F238E27FC236}">
                  <a16:creationId xmlns:a16="http://schemas.microsoft.com/office/drawing/2014/main" id="{48D2E44B-A4E4-44F9-B732-D26B257B3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455" y="1855380"/>
              <a:ext cx="480750" cy="544098"/>
            </a:xfrm>
            <a:prstGeom prst="rect">
              <a:avLst/>
            </a:prstGeom>
          </p:spPr>
        </p:pic>
        <p:pic>
          <p:nvPicPr>
            <p:cNvPr id="112" name="Imagen 111">
              <a:extLst>
                <a:ext uri="{FF2B5EF4-FFF2-40B4-BE49-F238E27FC236}">
                  <a16:creationId xmlns:a16="http://schemas.microsoft.com/office/drawing/2014/main" id="{351E05D7-B1F3-4EC6-B91F-15F0CE467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094" y="1890759"/>
              <a:ext cx="282674" cy="562263"/>
            </a:xfrm>
            <a:prstGeom prst="rect">
              <a:avLst/>
            </a:prstGeom>
          </p:spPr>
        </p:pic>
        <p:pic>
          <p:nvPicPr>
            <p:cNvPr id="123" name="Imagen 122">
              <a:extLst>
                <a:ext uri="{FF2B5EF4-FFF2-40B4-BE49-F238E27FC236}">
                  <a16:creationId xmlns:a16="http://schemas.microsoft.com/office/drawing/2014/main" id="{123DE6E3-72A4-4644-BB49-169355DDA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345" r="989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776" y="1773812"/>
              <a:ext cx="389765" cy="679210"/>
            </a:xfrm>
            <a:prstGeom prst="rect">
              <a:avLst/>
            </a:prstGeom>
          </p:spPr>
        </p:pic>
        <p:pic>
          <p:nvPicPr>
            <p:cNvPr id="124" name="Imagen 123">
              <a:extLst>
                <a:ext uri="{FF2B5EF4-FFF2-40B4-BE49-F238E27FC236}">
                  <a16:creationId xmlns:a16="http://schemas.microsoft.com/office/drawing/2014/main" id="{4F55CB14-9A06-4ADC-94E2-DC2D5E89E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3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378" y="1825155"/>
              <a:ext cx="516056" cy="533384"/>
            </a:xfrm>
            <a:prstGeom prst="rect">
              <a:avLst/>
            </a:prstGeom>
          </p:spPr>
        </p:pic>
        <p:pic>
          <p:nvPicPr>
            <p:cNvPr id="125" name="Imagen 124">
              <a:extLst>
                <a:ext uri="{FF2B5EF4-FFF2-40B4-BE49-F238E27FC236}">
                  <a16:creationId xmlns:a16="http://schemas.microsoft.com/office/drawing/2014/main" id="{8485899C-C944-4770-BCE3-2F536D827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9255" y="1848998"/>
              <a:ext cx="320585" cy="486515"/>
            </a:xfrm>
            <a:prstGeom prst="rect">
              <a:avLst/>
            </a:prstGeom>
          </p:spPr>
        </p:pic>
        <p:pic>
          <p:nvPicPr>
            <p:cNvPr id="126" name="Imagen 125">
              <a:extLst>
                <a:ext uri="{FF2B5EF4-FFF2-40B4-BE49-F238E27FC236}">
                  <a16:creationId xmlns:a16="http://schemas.microsoft.com/office/drawing/2014/main" id="{EEDFB54B-B647-4933-A4D3-2D5EEB0B2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970" y="1859155"/>
              <a:ext cx="320585" cy="486515"/>
            </a:xfrm>
            <a:prstGeom prst="rect">
              <a:avLst/>
            </a:prstGeom>
          </p:spPr>
        </p:pic>
        <p:pic>
          <p:nvPicPr>
            <p:cNvPr id="127" name="Imagen 126">
              <a:extLst>
                <a:ext uri="{FF2B5EF4-FFF2-40B4-BE49-F238E27FC236}">
                  <a16:creationId xmlns:a16="http://schemas.microsoft.com/office/drawing/2014/main" id="{7BF13018-B011-4E89-8A1F-0A201D5F3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1795" y="1832030"/>
              <a:ext cx="320585" cy="486515"/>
            </a:xfrm>
            <a:prstGeom prst="rect">
              <a:avLst/>
            </a:prstGeom>
          </p:spPr>
        </p:pic>
        <p:pic>
          <p:nvPicPr>
            <p:cNvPr id="128" name="Imagen 127">
              <a:extLst>
                <a:ext uri="{FF2B5EF4-FFF2-40B4-BE49-F238E27FC236}">
                  <a16:creationId xmlns:a16="http://schemas.microsoft.com/office/drawing/2014/main" id="{54F5FAB3-A6B2-412B-8BF0-03F5E6755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7518" y="1818064"/>
              <a:ext cx="273936" cy="494415"/>
            </a:xfrm>
            <a:prstGeom prst="rect">
              <a:avLst/>
            </a:prstGeom>
          </p:spPr>
        </p:pic>
        <p:pic>
          <p:nvPicPr>
            <p:cNvPr id="129" name="Imagen 128">
              <a:extLst>
                <a:ext uri="{FF2B5EF4-FFF2-40B4-BE49-F238E27FC236}">
                  <a16:creationId xmlns:a16="http://schemas.microsoft.com/office/drawing/2014/main" id="{E5203982-D3D1-471D-8122-82B830554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8815" y="1809225"/>
              <a:ext cx="273936" cy="494415"/>
            </a:xfrm>
            <a:prstGeom prst="rect">
              <a:avLst/>
            </a:prstGeom>
          </p:spPr>
        </p:pic>
      </p:grpSp>
      <p:grpSp>
        <p:nvGrpSpPr>
          <p:cNvPr id="144" name="Grupo 143">
            <a:extLst>
              <a:ext uri="{FF2B5EF4-FFF2-40B4-BE49-F238E27FC236}">
                <a16:creationId xmlns:a16="http://schemas.microsoft.com/office/drawing/2014/main" id="{DEA14FDA-92B2-4D86-BA98-FEA056397FBA}"/>
              </a:ext>
            </a:extLst>
          </p:cNvPr>
          <p:cNvGrpSpPr/>
          <p:nvPr/>
        </p:nvGrpSpPr>
        <p:grpSpPr>
          <a:xfrm>
            <a:off x="3364750" y="5391793"/>
            <a:ext cx="6367710" cy="1252651"/>
            <a:chOff x="3885450" y="5391793"/>
            <a:chExt cx="6367710" cy="1252651"/>
          </a:xfrm>
        </p:grpSpPr>
        <p:pic>
          <p:nvPicPr>
            <p:cNvPr id="133" name="Imagen 132">
              <a:extLst>
                <a:ext uri="{FF2B5EF4-FFF2-40B4-BE49-F238E27FC236}">
                  <a16:creationId xmlns:a16="http://schemas.microsoft.com/office/drawing/2014/main" id="{E0AD0D75-5775-4E4B-A29D-DD15C2294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8272782" y="5616541"/>
              <a:ext cx="1786286" cy="947213"/>
            </a:xfrm>
            <a:prstGeom prst="rect">
              <a:avLst/>
            </a:prstGeom>
          </p:spPr>
        </p:pic>
        <p:pic>
          <p:nvPicPr>
            <p:cNvPr id="132" name="Imagen 131">
              <a:extLst>
                <a:ext uri="{FF2B5EF4-FFF2-40B4-BE49-F238E27FC236}">
                  <a16:creationId xmlns:a16="http://schemas.microsoft.com/office/drawing/2014/main" id="{7EBA56B8-6D08-4A44-A2C0-2081B5C4B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6158438" y="5652046"/>
              <a:ext cx="1786286" cy="947213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E83FDEF9-C7D7-426B-A55F-CBD2043B2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5812" y="5428175"/>
              <a:ext cx="273936" cy="494415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0AE51540-8DD0-48F4-A55D-DA56A0B29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410" y="5426324"/>
              <a:ext cx="480750" cy="544098"/>
            </a:xfrm>
            <a:prstGeom prst="rect">
              <a:avLst/>
            </a:prstGeom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03BD650F-0E4A-4440-A68B-8F47191D3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345" r="989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9856" y="5406588"/>
              <a:ext cx="389765" cy="679210"/>
            </a:xfrm>
            <a:prstGeom prst="rect">
              <a:avLst/>
            </a:prstGeom>
          </p:spPr>
        </p:pic>
        <p:pic>
          <p:nvPicPr>
            <p:cNvPr id="110" name="Imagen 109">
              <a:extLst>
                <a:ext uri="{FF2B5EF4-FFF2-40B4-BE49-F238E27FC236}">
                  <a16:creationId xmlns:a16="http://schemas.microsoft.com/office/drawing/2014/main" id="{F35A073E-F93D-405E-8156-9B4D6AED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3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4289" y="5499555"/>
              <a:ext cx="516056" cy="533384"/>
            </a:xfrm>
            <a:prstGeom prst="rect">
              <a:avLst/>
            </a:prstGeom>
          </p:spPr>
        </p:pic>
        <p:pic>
          <p:nvPicPr>
            <p:cNvPr id="130" name="Imagen 129">
              <a:extLst>
                <a:ext uri="{FF2B5EF4-FFF2-40B4-BE49-F238E27FC236}">
                  <a16:creationId xmlns:a16="http://schemas.microsoft.com/office/drawing/2014/main" id="{C37E3660-AE20-4F17-AE18-4BCBD20D1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54560">
              <a:off x="3985044" y="5697231"/>
              <a:ext cx="1786286" cy="947213"/>
            </a:xfrm>
            <a:prstGeom prst="rect">
              <a:avLst/>
            </a:prstGeom>
          </p:spPr>
        </p:pic>
        <p:pic>
          <p:nvPicPr>
            <p:cNvPr id="131" name="Imagen 130">
              <a:extLst>
                <a:ext uri="{FF2B5EF4-FFF2-40B4-BE49-F238E27FC236}">
                  <a16:creationId xmlns:a16="http://schemas.microsoft.com/office/drawing/2014/main" id="{FC1F0199-155F-4DFE-8623-7E8915A9A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33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450" y="5563391"/>
              <a:ext cx="442315" cy="457167"/>
            </a:xfrm>
            <a:prstGeom prst="rect">
              <a:avLst/>
            </a:prstGeom>
          </p:spPr>
        </p:pic>
        <p:pic>
          <p:nvPicPr>
            <p:cNvPr id="134" name="Imagen 133">
              <a:extLst>
                <a:ext uri="{FF2B5EF4-FFF2-40B4-BE49-F238E27FC236}">
                  <a16:creationId xmlns:a16="http://schemas.microsoft.com/office/drawing/2014/main" id="{A966540D-AF19-4258-81F7-C1B7BEE52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345" r="9896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105" y="5391793"/>
              <a:ext cx="367842" cy="641007"/>
            </a:xfrm>
            <a:prstGeom prst="rect">
              <a:avLst/>
            </a:prstGeom>
          </p:spPr>
        </p:pic>
        <p:pic>
          <p:nvPicPr>
            <p:cNvPr id="135" name="Imagen 134">
              <a:extLst>
                <a:ext uri="{FF2B5EF4-FFF2-40B4-BE49-F238E27FC236}">
                  <a16:creationId xmlns:a16="http://schemas.microsoft.com/office/drawing/2014/main" id="{CC079C97-A054-4BC5-96B1-B4ECA05CD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854" y="5547150"/>
              <a:ext cx="433652" cy="473363"/>
            </a:xfrm>
            <a:prstGeom prst="rect">
              <a:avLst/>
            </a:prstGeom>
          </p:spPr>
        </p:pic>
        <p:pic>
          <p:nvPicPr>
            <p:cNvPr id="136" name="Imagen 135">
              <a:extLst>
                <a:ext uri="{FF2B5EF4-FFF2-40B4-BE49-F238E27FC236}">
                  <a16:creationId xmlns:a16="http://schemas.microsoft.com/office/drawing/2014/main" id="{C0909F49-659F-47DD-8A3D-E0024AB7F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463" y="5476415"/>
              <a:ext cx="480750" cy="544098"/>
            </a:xfrm>
            <a:prstGeom prst="rect">
              <a:avLst/>
            </a:prstGeom>
          </p:spPr>
        </p:pic>
        <p:pic>
          <p:nvPicPr>
            <p:cNvPr id="137" name="Imagen 136">
              <a:extLst>
                <a:ext uri="{FF2B5EF4-FFF2-40B4-BE49-F238E27FC236}">
                  <a16:creationId xmlns:a16="http://schemas.microsoft.com/office/drawing/2014/main" id="{9A558B90-B652-4155-9B8B-6B5F235C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465" y="5459883"/>
              <a:ext cx="480750" cy="544098"/>
            </a:xfrm>
            <a:prstGeom prst="rect">
              <a:avLst/>
            </a:prstGeom>
          </p:spPr>
        </p:pic>
        <p:pic>
          <p:nvPicPr>
            <p:cNvPr id="138" name="Imagen 137">
              <a:extLst>
                <a:ext uri="{FF2B5EF4-FFF2-40B4-BE49-F238E27FC236}">
                  <a16:creationId xmlns:a16="http://schemas.microsoft.com/office/drawing/2014/main" id="{F50B3264-138B-4B7A-9292-8B2D8837A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8942" y="5495868"/>
              <a:ext cx="312252" cy="508113"/>
            </a:xfrm>
            <a:prstGeom prst="rect">
              <a:avLst/>
            </a:prstGeom>
          </p:spPr>
        </p:pic>
      </p:grpSp>
      <p:pic>
        <p:nvPicPr>
          <p:cNvPr id="139" name="Imagen 138">
            <a:extLst>
              <a:ext uri="{FF2B5EF4-FFF2-40B4-BE49-F238E27FC236}">
                <a16:creationId xmlns:a16="http://schemas.microsoft.com/office/drawing/2014/main" id="{40C49C75-99C1-479A-8C25-3949DCA01D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9" t="46496"/>
          <a:stretch/>
        </p:blipFill>
        <p:spPr>
          <a:xfrm>
            <a:off x="2260592" y="4128320"/>
            <a:ext cx="707943" cy="805809"/>
          </a:xfrm>
          <a:prstGeom prst="rect">
            <a:avLst/>
          </a:prstGeom>
        </p:spPr>
      </p:pic>
      <p:pic>
        <p:nvPicPr>
          <p:cNvPr id="140" name="Imagen 139">
            <a:extLst>
              <a:ext uri="{FF2B5EF4-FFF2-40B4-BE49-F238E27FC236}">
                <a16:creationId xmlns:a16="http://schemas.microsoft.com/office/drawing/2014/main" id="{ACDC7E73-6487-481E-B6D6-4EEEA3CE79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6" t="53240" r="39242"/>
          <a:stretch/>
        </p:blipFill>
        <p:spPr>
          <a:xfrm>
            <a:off x="2376743" y="5621347"/>
            <a:ext cx="565986" cy="71239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EBD51C4-08F1-42FD-A92A-C64253D1EEC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894" b="100000" l="0" r="98610">
                        <a14:foregroundMark x1="49652" y1="50050" x2="49652" y2="50050"/>
                        <a14:foregroundMark x1="49851" y1="20159" x2="49851" y2="20159"/>
                        <a14:foregroundMark x1="71996" y1="27805" x2="71996" y2="27805"/>
                        <a14:foregroundMark x1="79841" y1="50546" x2="79841" y2="50546"/>
                        <a14:foregroundMark x1="72790" y1="72592" x2="72790" y2="72592"/>
                        <a14:foregroundMark x1="49652" y1="79841" x2="49652" y2="79841"/>
                        <a14:foregroundMark x1="27408" y1="73188" x2="27408" y2="73188"/>
                        <a14:foregroundMark x1="18471" y1="49851" x2="18471" y2="49851"/>
                        <a14:foregroundMark x1="28004" y1="28699" x2="28004" y2="286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31" y="2859572"/>
            <a:ext cx="1042300" cy="998086"/>
          </a:xfrm>
          <a:prstGeom prst="rect">
            <a:avLst/>
          </a:prstGeom>
        </p:spPr>
      </p:pic>
      <p:sp>
        <p:nvSpPr>
          <p:cNvPr id="149" name="CuadroTexto 148">
            <a:extLst>
              <a:ext uri="{FF2B5EF4-FFF2-40B4-BE49-F238E27FC236}">
                <a16:creationId xmlns:a16="http://schemas.microsoft.com/office/drawing/2014/main" id="{B6AA1DE4-3BE4-470C-A767-A7FC62ABBF19}"/>
              </a:ext>
            </a:extLst>
          </p:cNvPr>
          <p:cNvSpPr txBox="1"/>
          <p:nvPr/>
        </p:nvSpPr>
        <p:spPr>
          <a:xfrm>
            <a:off x="9918689" y="2399478"/>
            <a:ext cx="1976389" cy="225664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1200" b="1" dirty="0"/>
              <a:t>PRGUNTA</a:t>
            </a:r>
          </a:p>
          <a:p>
            <a:pPr algn="ctr">
              <a:lnSpc>
                <a:spcPct val="200000"/>
              </a:lnSpc>
            </a:pPr>
            <a:r>
              <a:rPr lang="es-ES" sz="1200" dirty="0"/>
              <a:t>¿QUÉ RELACIÓN HAY ENTRE LOS FACTORES HUMANOS, LAS MUTACIONES Y LA SUPERVIVENCIA DE LOS PACIENTES?</a:t>
            </a:r>
          </a:p>
        </p:txBody>
      </p:sp>
    </p:spTree>
    <p:extLst>
      <p:ext uri="{BB962C8B-B14F-4D97-AF65-F5344CB8AC3E}">
        <p14:creationId xmlns:p14="http://schemas.microsoft.com/office/powerpoint/2010/main" val="204614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F11A6C0B-ECEE-4A7B-A5B1-6F99EF2D7B95}"/>
              </a:ext>
            </a:extLst>
          </p:cNvPr>
          <p:cNvGrpSpPr/>
          <p:nvPr/>
        </p:nvGrpSpPr>
        <p:grpSpPr>
          <a:xfrm>
            <a:off x="438538" y="-1"/>
            <a:ext cx="7716417" cy="603866"/>
            <a:chOff x="438538" y="-1"/>
            <a:chExt cx="7716417" cy="603866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172BA6C-6018-4EC4-8592-34E96F4F66E7}"/>
                </a:ext>
              </a:extLst>
            </p:cNvPr>
            <p:cNvGrpSpPr/>
            <p:nvPr/>
          </p:nvGrpSpPr>
          <p:grpSpPr>
            <a:xfrm>
              <a:off x="438538" y="-1"/>
              <a:ext cx="7716417" cy="603866"/>
              <a:chOff x="438538" y="-1"/>
              <a:chExt cx="7716417" cy="603866"/>
            </a:xfrm>
          </p:grpSpPr>
          <p:grpSp>
            <p:nvGrpSpPr>
              <p:cNvPr id="6" name="Grupo 5">
                <a:extLst>
                  <a:ext uri="{FF2B5EF4-FFF2-40B4-BE49-F238E27FC236}">
                    <a16:creationId xmlns:a16="http://schemas.microsoft.com/office/drawing/2014/main" id="{3032FDC1-1D8A-4A45-AAAF-AEC58DBD0A55}"/>
                  </a:ext>
                </a:extLst>
              </p:cNvPr>
              <p:cNvGrpSpPr/>
              <p:nvPr/>
            </p:nvGrpSpPr>
            <p:grpSpPr>
              <a:xfrm>
                <a:off x="438538" y="0"/>
                <a:ext cx="7716417" cy="603865"/>
                <a:chOff x="438538" y="0"/>
                <a:chExt cx="7716417" cy="603865"/>
              </a:xfrm>
            </p:grpSpPr>
            <p:cxnSp>
              <p:nvCxnSpPr>
                <p:cNvPr id="8" name="Conector recto 7">
                  <a:extLst>
                    <a:ext uri="{FF2B5EF4-FFF2-40B4-BE49-F238E27FC236}">
                      <a16:creationId xmlns:a16="http://schemas.microsoft.com/office/drawing/2014/main" id="{9BC68364-1F35-42B1-87B0-4CDB2F104F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538" y="569163"/>
                  <a:ext cx="7716417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CuadroTexto 8">
                  <a:extLst>
                    <a:ext uri="{FF2B5EF4-FFF2-40B4-BE49-F238E27FC236}">
                      <a16:creationId xmlns:a16="http://schemas.microsoft.com/office/drawing/2014/main" id="{5E4568FF-449A-4435-BED0-EBE06D95B597}"/>
                    </a:ext>
                  </a:extLst>
                </p:cNvPr>
                <p:cNvSpPr txBox="1"/>
                <p:nvPr/>
              </p:nvSpPr>
              <p:spPr>
                <a:xfrm>
                  <a:off x="438538" y="190500"/>
                  <a:ext cx="3171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dirty="0"/>
                    <a:t>4. La Muestra</a:t>
                  </a:r>
                </a:p>
              </p:txBody>
            </p:sp>
            <p:pic>
              <p:nvPicPr>
                <p:cNvPr id="10" name="Imagen 9">
                  <a:extLst>
                    <a:ext uri="{FF2B5EF4-FFF2-40B4-BE49-F238E27FC236}">
                      <a16:creationId xmlns:a16="http://schemas.microsoft.com/office/drawing/2014/main" id="{F4378B7C-F58C-4806-8F1D-11D62984FBBA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175" b="93175" l="3175" r="9746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9975" y="0"/>
                  <a:ext cx="603865" cy="603865"/>
                </a:xfrm>
                <a:prstGeom prst="rect">
                  <a:avLst/>
                </a:prstGeom>
              </p:spPr>
            </p:pic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815CFF5E-6DA7-4D0B-8874-7838BDED6A53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175" b="93175" l="3175" r="9746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6681" y="0"/>
                  <a:ext cx="603865" cy="603865"/>
                </a:xfrm>
                <a:prstGeom prst="rect">
                  <a:avLst/>
                </a:prstGeom>
              </p:spPr>
            </p:pic>
          </p:grpSp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75D31902-E880-4B23-872E-D4DFB825BD28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75" b="93175" l="3175" r="974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3387" y="-1"/>
                <a:ext cx="603865" cy="603865"/>
              </a:xfrm>
              <a:prstGeom prst="rect">
                <a:avLst/>
              </a:prstGeom>
            </p:spPr>
          </p:pic>
        </p:grpSp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760E7A43-A79F-4990-AFCB-B41593522A28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75" b="93175" l="3175" r="974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487" y="-1"/>
              <a:ext cx="603865" cy="603865"/>
            </a:xfrm>
            <a:prstGeom prst="rect">
              <a:avLst/>
            </a:prstGeom>
          </p:spPr>
        </p:pic>
      </p:grpSp>
      <p:pic>
        <p:nvPicPr>
          <p:cNvPr id="36" name="Imagen 35">
            <a:extLst>
              <a:ext uri="{FF2B5EF4-FFF2-40B4-BE49-F238E27FC236}">
                <a16:creationId xmlns:a16="http://schemas.microsoft.com/office/drawing/2014/main" id="{F26BACF8-5901-45B5-A21A-38FCA043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0" t="6435" r="3758"/>
          <a:stretch/>
        </p:blipFill>
        <p:spPr>
          <a:xfrm flipH="1">
            <a:off x="56923" y="5033072"/>
            <a:ext cx="732905" cy="713322"/>
          </a:xfrm>
          <a:prstGeom prst="rect">
            <a:avLst/>
          </a:prstGeom>
        </p:spPr>
      </p:pic>
      <p:grpSp>
        <p:nvGrpSpPr>
          <p:cNvPr id="46" name="Grupo 45">
            <a:extLst>
              <a:ext uri="{FF2B5EF4-FFF2-40B4-BE49-F238E27FC236}">
                <a16:creationId xmlns:a16="http://schemas.microsoft.com/office/drawing/2014/main" id="{9DFB37A6-591D-4E5C-9B8F-2A683C89D605}"/>
              </a:ext>
            </a:extLst>
          </p:cNvPr>
          <p:cNvGrpSpPr/>
          <p:nvPr/>
        </p:nvGrpSpPr>
        <p:grpSpPr>
          <a:xfrm>
            <a:off x="157699" y="925105"/>
            <a:ext cx="11557241" cy="4988093"/>
            <a:chOff x="157699" y="925105"/>
            <a:chExt cx="11557241" cy="4988093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241D790C-15A1-47C1-985B-D257C2503C58}"/>
                </a:ext>
              </a:extLst>
            </p:cNvPr>
            <p:cNvGrpSpPr/>
            <p:nvPr/>
          </p:nvGrpSpPr>
          <p:grpSpPr>
            <a:xfrm>
              <a:off x="836967" y="1240612"/>
              <a:ext cx="3859321" cy="2031326"/>
              <a:chOff x="836967" y="951359"/>
              <a:chExt cx="3859321" cy="2031326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39360A32-3F69-4A0D-95D5-7F4EE0733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482" y="1173028"/>
                <a:ext cx="3492000" cy="1625057"/>
              </a:xfrm>
              <a:prstGeom prst="rect">
                <a:avLst/>
              </a:prstGeom>
            </p:spPr>
          </p:pic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FB778154-95BA-4A0B-917E-FFAA789A3B8B}"/>
                  </a:ext>
                </a:extLst>
              </p:cNvPr>
              <p:cNvSpPr/>
              <p:nvPr/>
            </p:nvSpPr>
            <p:spPr>
              <a:xfrm>
                <a:off x="836967" y="951359"/>
                <a:ext cx="3859321" cy="203132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87AC670B-F016-47A1-9E2C-E7F100A3989A}"/>
                </a:ext>
              </a:extLst>
            </p:cNvPr>
            <p:cNvGrpSpPr/>
            <p:nvPr/>
          </p:nvGrpSpPr>
          <p:grpSpPr>
            <a:xfrm>
              <a:off x="836966" y="3875315"/>
              <a:ext cx="3859321" cy="2031326"/>
              <a:chOff x="837821" y="3959294"/>
              <a:chExt cx="3859321" cy="2031326"/>
            </a:xfrm>
          </p:grpSpPr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EDCEADE6-45F7-4A3D-9525-AFBD8925C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1482" y="4132800"/>
                <a:ext cx="3492000" cy="1705407"/>
              </a:xfrm>
              <a:prstGeom prst="rect">
                <a:avLst/>
              </a:prstGeom>
            </p:spPr>
          </p:pic>
          <p:sp>
            <p:nvSpPr>
              <p:cNvPr id="21" name="Rectángulo 20">
                <a:extLst>
                  <a:ext uri="{FF2B5EF4-FFF2-40B4-BE49-F238E27FC236}">
                    <a16:creationId xmlns:a16="http://schemas.microsoft.com/office/drawing/2014/main" id="{EB3219E1-FFAF-4777-9907-3310B8BD2034}"/>
                  </a:ext>
                </a:extLst>
              </p:cNvPr>
              <p:cNvSpPr/>
              <p:nvPr/>
            </p:nvSpPr>
            <p:spPr>
              <a:xfrm>
                <a:off x="837821" y="3959294"/>
                <a:ext cx="3859321" cy="203132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8B27FA29-262C-47C2-9CD9-772C2519F315}"/>
                </a:ext>
              </a:extLst>
            </p:cNvPr>
            <p:cNvGrpSpPr/>
            <p:nvPr/>
          </p:nvGrpSpPr>
          <p:grpSpPr>
            <a:xfrm>
              <a:off x="7139484" y="1240612"/>
              <a:ext cx="3859321" cy="2031326"/>
              <a:chOff x="7176806" y="987785"/>
              <a:chExt cx="3859321" cy="2031326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0DA098C8-F9A0-47CA-8B7B-B6C491AE2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0467" y="1114210"/>
                <a:ext cx="3492000" cy="1778476"/>
              </a:xfrm>
              <a:prstGeom prst="rect">
                <a:avLst/>
              </a:prstGeom>
            </p:spPr>
          </p:pic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E8C4E233-98F7-4647-8A67-A886F6DBA543}"/>
                  </a:ext>
                </a:extLst>
              </p:cNvPr>
              <p:cNvSpPr/>
              <p:nvPr/>
            </p:nvSpPr>
            <p:spPr>
              <a:xfrm>
                <a:off x="7176806" y="987785"/>
                <a:ext cx="3859321" cy="203132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CA8381D2-C33D-4885-A8B8-C18376B5B757}"/>
                </a:ext>
              </a:extLst>
            </p:cNvPr>
            <p:cNvGrpSpPr/>
            <p:nvPr/>
          </p:nvGrpSpPr>
          <p:grpSpPr>
            <a:xfrm>
              <a:off x="7139484" y="3875315"/>
              <a:ext cx="3859321" cy="2031326"/>
              <a:chOff x="7240498" y="3531094"/>
              <a:chExt cx="3859321" cy="2031326"/>
            </a:xfrm>
          </p:grpSpPr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69C6A0A8-B507-4C66-98C0-54546189B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4159" y="3691341"/>
                <a:ext cx="3492000" cy="1710832"/>
              </a:xfrm>
              <a:prstGeom prst="rect">
                <a:avLst/>
              </a:prstGeom>
            </p:spPr>
          </p:pic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9106C206-1776-461D-86E8-4A53A5C4AA0C}"/>
                  </a:ext>
                </a:extLst>
              </p:cNvPr>
              <p:cNvSpPr/>
              <p:nvPr/>
            </p:nvSpPr>
            <p:spPr>
              <a:xfrm>
                <a:off x="7240498" y="3531094"/>
                <a:ext cx="3859321" cy="2031326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CED7DC77-EFE8-46A8-94E2-348ED544C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18" t="28028" r="27400" b="49702"/>
            <a:stretch/>
          </p:blipFill>
          <p:spPr>
            <a:xfrm>
              <a:off x="157699" y="1937149"/>
              <a:ext cx="664330" cy="638251"/>
            </a:xfrm>
            <a:prstGeom prst="rect">
              <a:avLst/>
            </a:prstGeom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305DE339-FD6C-46C8-8828-69ACAC76B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6" t="30291" r="70367" b="53019"/>
            <a:stretch/>
          </p:blipFill>
          <p:spPr>
            <a:xfrm>
              <a:off x="4729888" y="1960277"/>
              <a:ext cx="912428" cy="603865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C651C62F-0CB9-409F-9445-BD733107F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074" y="1278712"/>
              <a:ext cx="425935" cy="838240"/>
            </a:xfrm>
            <a:prstGeom prst="rect">
              <a:avLst/>
            </a:prstGeom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4FAF8B9D-5F83-4724-91CB-6E6A2E7EC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010" y="2521912"/>
              <a:ext cx="615229" cy="688914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EC765643-9FB6-425F-A983-0C7BF789F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33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95125" y="1273453"/>
              <a:ext cx="719815" cy="736097"/>
            </a:xfrm>
            <a:prstGeom prst="rect">
              <a:avLst/>
            </a:prstGeom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8BD01304-99BC-4C5F-9EEC-3C1B3FCD2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5201" y="2374618"/>
              <a:ext cx="485562" cy="781755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3F7F32DA-C1D6-4F95-BF2A-4F2A048E0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32" t="3024" r="38834" b="51617"/>
            <a:stretch/>
          </p:blipFill>
          <p:spPr>
            <a:xfrm flipH="1">
              <a:off x="4753124" y="3904160"/>
              <a:ext cx="635611" cy="729075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FB1A6982-ABFF-40B9-8CAF-AA3286547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36" t="53240" r="39242"/>
            <a:stretch/>
          </p:blipFill>
          <p:spPr>
            <a:xfrm>
              <a:off x="164871" y="3955904"/>
              <a:ext cx="547333" cy="688912"/>
            </a:xfrm>
            <a:prstGeom prst="rect">
              <a:avLst/>
            </a:prstGeom>
          </p:spPr>
        </p:pic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E94AD87A-6F85-4735-A22E-158767694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31" t="-7169" b="53732"/>
            <a:stretch/>
          </p:blipFill>
          <p:spPr>
            <a:xfrm flipH="1">
              <a:off x="4774989" y="4960811"/>
              <a:ext cx="635611" cy="857843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87A92F45-B7B9-4783-95D4-035018AE1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8965" y="3875315"/>
              <a:ext cx="533643" cy="801262"/>
            </a:xfrm>
            <a:prstGeom prst="rect">
              <a:avLst/>
            </a:prstGeom>
          </p:spPr>
        </p:pic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2908868B-9AF3-440A-B7CD-28F1004C9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8488" y="4932818"/>
              <a:ext cx="549012" cy="980380"/>
            </a:xfrm>
            <a:prstGeom prst="rect">
              <a:avLst/>
            </a:prstGeom>
          </p:spPr>
        </p:pic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3FD726F8-9BA3-4F1C-8894-0597CCD0C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7" r="71671" b="53173"/>
            <a:stretch/>
          </p:blipFill>
          <p:spPr>
            <a:xfrm>
              <a:off x="6495513" y="5159373"/>
              <a:ext cx="649492" cy="668172"/>
            </a:xfrm>
            <a:prstGeom prst="rect">
              <a:avLst/>
            </a:prstGeom>
          </p:spPr>
        </p:pic>
        <p:pic>
          <p:nvPicPr>
            <p:cNvPr id="41" name="Imagen 40">
              <a:extLst>
                <a:ext uri="{FF2B5EF4-FFF2-40B4-BE49-F238E27FC236}">
                  <a16:creationId xmlns:a16="http://schemas.microsoft.com/office/drawing/2014/main" id="{32FAC3BD-D870-4437-BFF7-010D989AE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91" r="74157"/>
            <a:stretch/>
          </p:blipFill>
          <p:spPr>
            <a:xfrm flipH="1">
              <a:off x="11042505" y="3904160"/>
              <a:ext cx="654220" cy="852703"/>
            </a:xfrm>
            <a:prstGeom prst="rect">
              <a:avLst/>
            </a:prstGeom>
          </p:spPr>
        </p:pic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3F469AA5-211C-46E3-9A21-F0D7C36A6AC9}"/>
                </a:ext>
              </a:extLst>
            </p:cNvPr>
            <p:cNvSpPr txBox="1"/>
            <p:nvPr/>
          </p:nvSpPr>
          <p:spPr>
            <a:xfrm>
              <a:off x="743173" y="933187"/>
              <a:ext cx="2690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Paso 1: </a:t>
              </a:r>
              <a:r>
                <a:rPr lang="en-US" dirty="0" err="1"/>
                <a:t>Selecci</a:t>
              </a:r>
              <a:r>
                <a:rPr lang="es-ES" dirty="0" err="1"/>
                <a:t>ón</a:t>
              </a:r>
              <a:r>
                <a:rPr lang="es-ES" dirty="0"/>
                <a:t> Órgano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539A4766-AF0B-48D9-B6F9-73C9FD50AED3}"/>
                </a:ext>
              </a:extLst>
            </p:cNvPr>
            <p:cNvSpPr txBox="1"/>
            <p:nvPr/>
          </p:nvSpPr>
          <p:spPr>
            <a:xfrm>
              <a:off x="7023756" y="925105"/>
              <a:ext cx="30719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Paso 2: </a:t>
              </a:r>
              <a:r>
                <a:rPr lang="en-US" dirty="0" err="1"/>
                <a:t>Selección</a:t>
              </a:r>
              <a:r>
                <a:rPr lang="en-US" dirty="0"/>
                <a:t> </a:t>
              </a:r>
              <a:r>
                <a:rPr lang="en-US" dirty="0" err="1"/>
                <a:t>Mutaciones</a:t>
              </a:r>
              <a:endParaRPr lang="es-ES" dirty="0"/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196BB2E-62B7-4673-9426-033112F6ACD8}"/>
                </a:ext>
              </a:extLst>
            </p:cNvPr>
            <p:cNvSpPr txBox="1"/>
            <p:nvPr/>
          </p:nvSpPr>
          <p:spPr>
            <a:xfrm>
              <a:off x="750413" y="3557416"/>
              <a:ext cx="31404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Paso 3: </a:t>
              </a:r>
              <a:r>
                <a:rPr lang="en-US" dirty="0" err="1"/>
                <a:t>Selección</a:t>
              </a:r>
              <a:r>
                <a:rPr lang="en-US" dirty="0"/>
                <a:t> </a:t>
              </a:r>
              <a:r>
                <a:rPr lang="en-US" dirty="0" err="1"/>
                <a:t>Pacientes</a:t>
              </a:r>
              <a:endParaRPr lang="es-ES" dirty="0"/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9ACE9B70-5025-4055-B256-8C8C6367BF3F}"/>
                </a:ext>
              </a:extLst>
            </p:cNvPr>
            <p:cNvSpPr txBox="1"/>
            <p:nvPr/>
          </p:nvSpPr>
          <p:spPr>
            <a:xfrm>
              <a:off x="7027291" y="3565150"/>
              <a:ext cx="3301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Paso 4: </a:t>
              </a:r>
              <a:r>
                <a:rPr lang="en-US" dirty="0" err="1"/>
                <a:t>Mutaciones</a:t>
              </a:r>
              <a:r>
                <a:rPr lang="en-US" dirty="0"/>
                <a:t> por </a:t>
              </a:r>
              <a:r>
                <a:rPr lang="en-US" dirty="0" err="1"/>
                <a:t>Paciente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952029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C03E4904-2D15-44BA-820C-84A3F4F64673}"/>
              </a:ext>
            </a:extLst>
          </p:cNvPr>
          <p:cNvGrpSpPr/>
          <p:nvPr/>
        </p:nvGrpSpPr>
        <p:grpSpPr>
          <a:xfrm>
            <a:off x="438538" y="-1"/>
            <a:ext cx="7716417" cy="603866"/>
            <a:chOff x="438538" y="-1"/>
            <a:chExt cx="7716417" cy="603866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D8F16DC8-1DFB-474B-ABD0-512A66F54F20}"/>
                </a:ext>
              </a:extLst>
            </p:cNvPr>
            <p:cNvGrpSpPr/>
            <p:nvPr/>
          </p:nvGrpSpPr>
          <p:grpSpPr>
            <a:xfrm>
              <a:off x="438538" y="-1"/>
              <a:ext cx="7716417" cy="603866"/>
              <a:chOff x="438538" y="-1"/>
              <a:chExt cx="7716417" cy="603866"/>
            </a:xfrm>
          </p:grpSpPr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1FB9C04B-D387-44C5-AD2C-7D8F4945D37C}"/>
                  </a:ext>
                </a:extLst>
              </p:cNvPr>
              <p:cNvGrpSpPr/>
              <p:nvPr/>
            </p:nvGrpSpPr>
            <p:grpSpPr>
              <a:xfrm>
                <a:off x="438538" y="0"/>
                <a:ext cx="7716417" cy="603865"/>
                <a:chOff x="438538" y="0"/>
                <a:chExt cx="7716417" cy="603865"/>
              </a:xfrm>
            </p:grpSpPr>
            <p:cxnSp>
              <p:nvCxnSpPr>
                <p:cNvPr id="9" name="Conector recto 8">
                  <a:extLst>
                    <a:ext uri="{FF2B5EF4-FFF2-40B4-BE49-F238E27FC236}">
                      <a16:creationId xmlns:a16="http://schemas.microsoft.com/office/drawing/2014/main" id="{46ECB9EC-33A6-4AB4-AC6C-6E8146C06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538" y="569163"/>
                  <a:ext cx="7716417" cy="0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60252808-8DB6-436D-855D-1DFC58B40DDC}"/>
                    </a:ext>
                  </a:extLst>
                </p:cNvPr>
                <p:cNvSpPr txBox="1"/>
                <p:nvPr/>
              </p:nvSpPr>
              <p:spPr>
                <a:xfrm>
                  <a:off x="438538" y="190500"/>
                  <a:ext cx="31714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dirty="0"/>
                    <a:t>5. Análisis</a:t>
                  </a:r>
                </a:p>
              </p:txBody>
            </p:sp>
            <p:pic>
              <p:nvPicPr>
                <p:cNvPr id="11" name="Imagen 10">
                  <a:extLst>
                    <a:ext uri="{FF2B5EF4-FFF2-40B4-BE49-F238E27FC236}">
                      <a16:creationId xmlns:a16="http://schemas.microsoft.com/office/drawing/2014/main" id="{6470F839-5106-4E29-98F0-EB0A5C1AC1CB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175" b="93175" l="3175" r="9746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09975" y="0"/>
                  <a:ext cx="603865" cy="603865"/>
                </a:xfrm>
                <a:prstGeom prst="rect">
                  <a:avLst/>
                </a:prstGeom>
              </p:spPr>
            </p:pic>
            <p:pic>
              <p:nvPicPr>
                <p:cNvPr id="12" name="Imagen 11">
                  <a:extLst>
                    <a:ext uri="{FF2B5EF4-FFF2-40B4-BE49-F238E27FC236}">
                      <a16:creationId xmlns:a16="http://schemas.microsoft.com/office/drawing/2014/main" id="{F60BEBA2-B331-4675-91F2-E595C7132EF7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3175" b="93175" l="3175" r="9746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6681" y="0"/>
                  <a:ext cx="603865" cy="603865"/>
                </a:xfrm>
                <a:prstGeom prst="rect">
                  <a:avLst/>
                </a:prstGeom>
              </p:spPr>
            </p:pic>
          </p:grpSp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DDE09B28-5909-42FD-97DC-0EA9C254FB15}"/>
                  </a:ext>
                </a:extLst>
              </p:cNvPr>
              <p:cNvPicPr preferRelativeResize="0"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175" b="93175" l="3175" r="9746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3387" y="-1"/>
                <a:ext cx="603865" cy="603865"/>
              </a:xfrm>
              <a:prstGeom prst="rect">
                <a:avLst/>
              </a:prstGeom>
            </p:spPr>
          </p:pic>
        </p:grp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759A186-6257-4DF0-AD72-EF86EA59042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75" b="93175" l="3175" r="9746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9487" y="-1"/>
              <a:ext cx="603865" cy="603865"/>
            </a:xfrm>
            <a:prstGeom prst="rect">
              <a:avLst/>
            </a:prstGeom>
          </p:spPr>
        </p:pic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5C91A8B4-6708-4FF1-A551-DD4CCAED581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75" b="93175" l="3175" r="9746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799" y="0"/>
            <a:ext cx="603865" cy="60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8926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288</Words>
  <Application>Microsoft Office PowerPoint</Application>
  <PresentationFormat>Panorámica</PresentationFormat>
  <Paragraphs>78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Bahnschrift SemiBold Condensed</vt:lpstr>
      <vt:lpstr>Calibri</vt:lpstr>
      <vt:lpstr>Calibri Light</vt:lpstr>
      <vt:lpstr>Dubai</vt:lpstr>
      <vt:lpstr>Tema de Office</vt:lpstr>
      <vt:lpstr>Estudio de las mutaciones generadas como consecuencia de un tumor en diferentes órganos y su relación con la tipología de los pacientes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MAUCRO</dc:creator>
  <cp:lastModifiedBy>MAUCRO</cp:lastModifiedBy>
  <cp:revision>58</cp:revision>
  <dcterms:created xsi:type="dcterms:W3CDTF">2021-05-31T19:57:16Z</dcterms:created>
  <dcterms:modified xsi:type="dcterms:W3CDTF">2021-06-01T22:49:08Z</dcterms:modified>
</cp:coreProperties>
</file>